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12279" y="260648"/>
            <a:ext cx="9145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- 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ABELHINHA</a:t>
            </a:r>
            <a:endParaRPr lang="pt-BR" sz="34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496" y="2111193"/>
            <a:ext cx="1728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PÃO FRANCÊS COM REQUEIJÃO OU MANTEIGA</a:t>
            </a:r>
          </a:p>
          <a:p>
            <a:pPr algn="ctr"/>
            <a:r>
              <a:rPr lang="pt-BR" dirty="0"/>
              <a:t>OU CARNE MOÍDA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dirty="0"/>
              <a:t>SUCO OU </a:t>
            </a:r>
            <a:r>
              <a:rPr lang="pt-BR" dirty="0" smtClean="0"/>
              <a:t>CHÁ OU LEITE </a:t>
            </a:r>
            <a:r>
              <a:rPr lang="pt-BR" dirty="0" smtClean="0"/>
              <a:t>COM CHOCOLATE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889447" y="217800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SOPA COM LEGUMES E CARNE OU </a:t>
            </a:r>
            <a:r>
              <a:rPr lang="pt-BR" dirty="0" smtClean="0"/>
              <a:t>FRANGO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96133" y="2101858"/>
            <a:ext cx="1728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ARROZ, </a:t>
            </a:r>
          </a:p>
          <a:p>
            <a:pPr algn="ctr"/>
            <a:r>
              <a:rPr lang="pt-BR" dirty="0" smtClean="0"/>
              <a:t>FEIJÃO CARIOCA OU PRETO, CARNE/FRANGO/PORCO </a:t>
            </a:r>
          </a:p>
          <a:p>
            <a:pPr algn="ctr"/>
            <a:r>
              <a:rPr lang="pt-BR" dirty="0" smtClean="0"/>
              <a:t>E </a:t>
            </a:r>
            <a:r>
              <a:rPr lang="pt-BR" dirty="0" smtClean="0"/>
              <a:t>SALADA</a:t>
            </a:r>
          </a:p>
          <a:p>
            <a:pPr algn="ctr"/>
            <a:r>
              <a:rPr lang="pt-BR" dirty="0" smtClean="0"/>
              <a:t>OU</a:t>
            </a:r>
          </a:p>
          <a:p>
            <a:pPr algn="ctr"/>
            <a:r>
              <a:rPr lang="pt-BR" smtClean="0"/>
              <a:t>ARROZ, </a:t>
            </a:r>
            <a:r>
              <a:rPr lang="pt-BR" dirty="0" smtClean="0"/>
              <a:t>CARNE OU FRANGO OU PORCO AO MOLHO E SALADA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</a:t>
            </a: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490057" y="2108708"/>
            <a:ext cx="1728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ARROZ, </a:t>
            </a:r>
            <a:r>
              <a:rPr lang="pt-BR" dirty="0" smtClean="0"/>
              <a:t>ESROGONOFE DE CARNE OU FRANGO E </a:t>
            </a:r>
          </a:p>
          <a:p>
            <a:pPr algn="ctr"/>
            <a:r>
              <a:rPr lang="pt-BR" dirty="0" smtClean="0"/>
              <a:t>SALADA </a:t>
            </a:r>
          </a:p>
          <a:p>
            <a:pPr algn="ctr"/>
            <a:r>
              <a:rPr lang="pt-BR" dirty="0" smtClean="0"/>
              <a:t>OU</a:t>
            </a:r>
            <a:endParaRPr lang="pt-BR" dirty="0" smtClean="0"/>
          </a:p>
          <a:p>
            <a:pPr algn="ctr"/>
            <a:r>
              <a:rPr lang="pt-BR" dirty="0" smtClean="0"/>
              <a:t> MACARRÃO COM CARNE </a:t>
            </a:r>
            <a:r>
              <a:rPr lang="pt-BR" dirty="0" smtClean="0"/>
              <a:t>MOÍDA E SALADA</a:t>
            </a:r>
            <a:endParaRPr lang="pt-BR" dirty="0" smtClean="0"/>
          </a:p>
          <a:p>
            <a:pPr algn="ctr"/>
            <a:r>
              <a:rPr lang="pt-BR" dirty="0" smtClean="0"/>
              <a:t> +</a:t>
            </a:r>
            <a:endParaRPr lang="pt-BR" dirty="0" smtClean="0"/>
          </a:p>
          <a:p>
            <a:pPr algn="ctr"/>
            <a:r>
              <a:rPr lang="pt-BR" dirty="0" smtClean="0"/>
              <a:t>FRUTA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380312" y="2120528"/>
            <a:ext cx="1656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PÃO FRANCÊS COM REQUEIJÃO OU MANTEIGA</a:t>
            </a:r>
          </a:p>
          <a:p>
            <a:pPr algn="ctr"/>
            <a:r>
              <a:rPr lang="pt-BR" dirty="0"/>
              <a:t>OU CARNE MOÍDA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dirty="0"/>
              <a:t>SUCO OU CHÁ OU LEITE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dirty="0"/>
              <a:t> FRUTA</a:t>
            </a:r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90</Words>
  <Application>Microsoft Office PowerPoint</Application>
  <PresentationFormat>Apresentação na tela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16</cp:revision>
  <cp:lastPrinted>2024-03-25T17:52:01Z</cp:lastPrinted>
  <dcterms:created xsi:type="dcterms:W3CDTF">2024-02-29T17:50:27Z</dcterms:created>
  <dcterms:modified xsi:type="dcterms:W3CDTF">2024-03-25T18:53:05Z</dcterms:modified>
</cp:coreProperties>
</file>