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5536" y="18864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4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4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4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4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4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4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4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4400" i="1" dirty="0" smtClean="0">
                <a:latin typeface="Berlin Sans FB Demi" pitchFamily="34" charset="0"/>
              </a:rPr>
              <a:t> </a:t>
            </a:r>
            <a:r>
              <a:rPr lang="pt-BR" sz="4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4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4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4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4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4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4400" i="1" dirty="0" smtClean="0">
                <a:solidFill>
                  <a:srgbClr val="002060"/>
                </a:solidFill>
                <a:latin typeface="Berlin Sans FB Demi" pitchFamily="34" charset="0"/>
              </a:rPr>
              <a:t>L - BARÃO</a:t>
            </a:r>
            <a:endParaRPr lang="pt-BR" sz="44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58616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MACARRÃO COM </a:t>
            </a:r>
          </a:p>
          <a:p>
            <a:pPr algn="ctr"/>
            <a:r>
              <a:rPr lang="pt-BR" dirty="0" smtClean="0"/>
              <a:t>CARNE OU FRANGO COM SALADA DE LEGUMES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07704" y="2178000"/>
            <a:ext cx="1728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PÃO FRANCÊS COM REQUEIJÃO OU MANTEIGA</a:t>
            </a:r>
          </a:p>
          <a:p>
            <a:pPr algn="ctr"/>
            <a:r>
              <a:rPr lang="pt-BR" dirty="0" smtClean="0"/>
              <a:t>OU CARNE MOÍDA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SUCO OU CHÁ</a:t>
            </a:r>
          </a:p>
          <a:p>
            <a:pPr algn="ctr"/>
            <a:r>
              <a:rPr lang="pt-BR" dirty="0" smtClean="0"/>
              <a:t> + </a:t>
            </a:r>
          </a:p>
          <a:p>
            <a:pPr algn="ctr"/>
            <a:r>
              <a:rPr lang="pt-BR" dirty="0" smtClean="0"/>
              <a:t>FRUTA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07904" y="2178000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ARROZ, </a:t>
            </a:r>
          </a:p>
          <a:p>
            <a:pPr algn="ctr"/>
            <a:r>
              <a:rPr lang="pt-BR" dirty="0" smtClean="0"/>
              <a:t>FEIJÃO CARIOCA OU PRETO, CARNE OU FRANGO OU PORCO </a:t>
            </a:r>
            <a:endParaRPr lang="pt-BR" dirty="0" smtClean="0"/>
          </a:p>
          <a:p>
            <a:pPr algn="ctr"/>
            <a:r>
              <a:rPr lang="pt-BR" dirty="0" smtClean="0"/>
              <a:t>E </a:t>
            </a:r>
          </a:p>
          <a:p>
            <a:pPr algn="ctr"/>
            <a:r>
              <a:rPr lang="pt-BR" dirty="0" smtClean="0"/>
              <a:t>SALADA </a:t>
            </a:r>
            <a:r>
              <a:rPr lang="pt-BR" dirty="0" smtClean="0"/>
              <a:t>CRUA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195115"/>
            <a:ext cx="17281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ARROZ TEMPERADO COM CARNE OU FRANGO </a:t>
            </a:r>
            <a:r>
              <a:rPr lang="pt-BR" dirty="0" smtClean="0"/>
              <a:t>E LEGUMES</a:t>
            </a:r>
            <a:endParaRPr lang="pt-BR" dirty="0" smtClean="0"/>
          </a:p>
          <a:p>
            <a:pPr algn="ctr"/>
            <a:r>
              <a:rPr lang="pt-BR" dirty="0" smtClean="0"/>
              <a:t>OU </a:t>
            </a:r>
          </a:p>
          <a:p>
            <a:pPr algn="ctr"/>
            <a:r>
              <a:rPr lang="pt-BR" dirty="0" smtClean="0"/>
              <a:t>ARROZ </a:t>
            </a:r>
            <a:r>
              <a:rPr lang="pt-BR" dirty="0" smtClean="0"/>
              <a:t>COM ESTROGONOFE DE CARNE OU FRANGO COM SALADA CRUA</a:t>
            </a:r>
            <a:endParaRPr lang="pt-BR" dirty="0"/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195115"/>
            <a:ext cx="1656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PÃO FRANCÊS COM REQUEIJÃO OU MANTEIGA</a:t>
            </a:r>
          </a:p>
          <a:p>
            <a:pPr algn="ctr"/>
            <a:r>
              <a:rPr lang="pt-BR" dirty="0"/>
              <a:t>OU CARNE MOÍDA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smtClean="0"/>
              <a:t>LEITE COM CHOCOLATE </a:t>
            </a:r>
            <a:r>
              <a:rPr lang="pt-BR" dirty="0"/>
              <a:t>OU </a:t>
            </a:r>
            <a:r>
              <a:rPr lang="pt-BR"/>
              <a:t>CHÁ </a:t>
            </a:r>
            <a:endParaRPr lang="pt-BR" smtClean="0"/>
          </a:p>
          <a:p>
            <a:pPr algn="ctr"/>
            <a:r>
              <a:rPr lang="pt-BR" smtClean="0"/>
              <a:t>+ </a:t>
            </a:r>
            <a:endParaRPr lang="pt-BR" dirty="0"/>
          </a:p>
          <a:p>
            <a:pPr algn="ctr"/>
            <a:r>
              <a:rPr lang="pt-BR" dirty="0"/>
              <a:t>FRUTA </a:t>
            </a:r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82</Words>
  <Application>Microsoft Office PowerPoint</Application>
  <PresentationFormat>Apresentação na tela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12</cp:revision>
  <cp:lastPrinted>2024-03-18T10:37:06Z</cp:lastPrinted>
  <dcterms:created xsi:type="dcterms:W3CDTF">2024-02-29T17:50:27Z</dcterms:created>
  <dcterms:modified xsi:type="dcterms:W3CDTF">2024-03-18T10:51:21Z</dcterms:modified>
</cp:coreProperties>
</file>