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FF"/>
    <a:srgbClr val="CC66FF"/>
    <a:srgbClr val="FF00FF"/>
    <a:srgbClr val="00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79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1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7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7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2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68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62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142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11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4F63-AB40-435E-BB89-328F182628F5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14DA7-BFCE-421A-B452-707E311B82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3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43999" cy="5805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31282" y="188640"/>
            <a:ext cx="91439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C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R</a:t>
            </a:r>
            <a:r>
              <a:rPr lang="pt-BR" sz="3400" i="1" dirty="0" smtClean="0">
                <a:solidFill>
                  <a:srgbClr val="FF00FF"/>
                </a:solidFill>
                <a:latin typeface="Berlin Sans FB Demi" pitchFamily="34" charset="0"/>
              </a:rPr>
              <a:t>D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Á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P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I</a:t>
            </a:r>
            <a:r>
              <a:rPr lang="pt-BR" sz="3400" i="1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O</a:t>
            </a:r>
            <a:r>
              <a:rPr lang="pt-BR" sz="3400" i="1" dirty="0" smtClean="0">
                <a:latin typeface="Berlin Sans FB Demi" pitchFamily="34" charset="0"/>
              </a:rPr>
              <a:t> </a:t>
            </a:r>
            <a:r>
              <a:rPr lang="pt-BR" sz="3400" i="1" dirty="0" smtClean="0">
                <a:solidFill>
                  <a:srgbClr val="00B050"/>
                </a:solidFill>
                <a:latin typeface="Berlin Sans FB Demi" pitchFamily="34" charset="0"/>
              </a:rPr>
              <a:t>S</a:t>
            </a:r>
            <a:r>
              <a:rPr lang="pt-BR" sz="3400" i="1" dirty="0" smtClean="0">
                <a:solidFill>
                  <a:srgbClr val="FF0000"/>
                </a:solidFill>
                <a:latin typeface="Berlin Sans FB Demi" pitchFamily="34" charset="0"/>
              </a:rPr>
              <a:t>E</a:t>
            </a:r>
            <a:r>
              <a:rPr lang="pt-BR" sz="3400" i="1" dirty="0" smtClean="0">
                <a:solidFill>
                  <a:srgbClr val="7030A0"/>
                </a:solidFill>
                <a:latin typeface="Berlin Sans FB Demi" pitchFamily="34" charset="0"/>
              </a:rPr>
              <a:t>M</a:t>
            </a:r>
            <a:r>
              <a:rPr lang="pt-BR" sz="3400" i="1" dirty="0" smtClean="0">
                <a:solidFill>
                  <a:srgbClr val="00B0F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92D050"/>
                </a:solidFill>
                <a:latin typeface="Berlin Sans FB Demi" pitchFamily="34" charset="0"/>
              </a:rPr>
              <a:t>N</a:t>
            </a:r>
            <a:r>
              <a:rPr lang="pt-BR" sz="3400" i="1" dirty="0" smtClean="0">
                <a:solidFill>
                  <a:srgbClr val="FF6600"/>
                </a:solidFill>
                <a:latin typeface="Berlin Sans FB Demi" pitchFamily="34" charset="0"/>
              </a:rPr>
              <a:t>A</a:t>
            </a:r>
            <a:r>
              <a:rPr lang="pt-BR" sz="3400" i="1" dirty="0" smtClean="0">
                <a:solidFill>
                  <a:srgbClr val="002060"/>
                </a:solidFill>
                <a:latin typeface="Berlin Sans FB Demi" pitchFamily="34" charset="0"/>
              </a:rPr>
              <a:t>L – Berçários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2060848"/>
            <a:ext cx="172819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FÓRMULA 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200" b="1" dirty="0" smtClean="0"/>
              <a:t>ARROZ, FEIJÃO AMASSADOS COM POLENTA COM CARNE EM PEDACINHOS OU FRANGO EM CUBINHOS E LEGUMES COZIDOS </a:t>
            </a:r>
            <a:r>
              <a:rPr lang="pt-BR" sz="1200" b="1" dirty="0" smtClean="0"/>
              <a:t>BEM </a:t>
            </a:r>
            <a:r>
              <a:rPr lang="pt-BR" sz="1200" b="1" dirty="0" smtClean="0"/>
              <a:t>MOLES </a:t>
            </a:r>
            <a:endParaRPr lang="pt-BR" sz="1200" b="1" dirty="0" smtClean="0"/>
          </a:p>
          <a:p>
            <a:pPr algn="ctr"/>
            <a:r>
              <a:rPr lang="pt-BR" sz="1000" b="1" dirty="0" smtClean="0"/>
              <a:t>(BEBÊS MUITO PEQUENOS, PODE DAR SEM CARNE OU FRANGO, COLOCAR SÓ O CALDO)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MAÇÃ RASPADINHA OU COZIDA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SOPA DE </a:t>
            </a:r>
            <a:r>
              <a:rPr lang="pt-BR" sz="1400" dirty="0" smtClean="0"/>
              <a:t>FUBÁ COM LEGUMES </a:t>
            </a:r>
            <a:r>
              <a:rPr lang="pt-BR" sz="1400" dirty="0" smtClean="0"/>
              <a:t>E CARNE OU FRANGO </a:t>
            </a:r>
          </a:p>
          <a:p>
            <a:endParaRPr lang="pt-BR" sz="1400" dirty="0"/>
          </a:p>
          <a:p>
            <a:endParaRPr lang="pt-BR" sz="1400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835696" y="2086367"/>
            <a:ext cx="1728192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FÓRMULA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200" b="1" dirty="0"/>
              <a:t>ARROZ, FEIJÃO AMASSADOS </a:t>
            </a:r>
            <a:r>
              <a:rPr lang="pt-BR" sz="1200" b="1" dirty="0" smtClean="0"/>
              <a:t>COM </a:t>
            </a:r>
            <a:r>
              <a:rPr lang="pt-BR" sz="1200" b="1" dirty="0"/>
              <a:t>CARNE EM PEDACINHOS OU FRANGO EM CUBINHOS E LEGUMES COZIDOS MOLES </a:t>
            </a:r>
          </a:p>
          <a:p>
            <a:pPr algn="ctr"/>
            <a:r>
              <a:rPr lang="pt-BR" sz="1050" b="1" dirty="0"/>
              <a:t>(BEBÊS MUITO PEQUENOS, PODE DAR SEM CARNE OU FRANGO, COLOCAR SÓ O CALDO</a:t>
            </a:r>
            <a:r>
              <a:rPr lang="pt-BR" sz="1050" b="1" dirty="0" smtClean="0"/>
              <a:t>)</a:t>
            </a:r>
          </a:p>
          <a:p>
            <a:pPr algn="ctr"/>
            <a:endParaRPr lang="pt-BR" sz="1050" b="1" dirty="0" smtClean="0"/>
          </a:p>
          <a:p>
            <a:pPr algn="ctr"/>
            <a:endParaRPr lang="pt-BR" sz="1050" b="1" dirty="0"/>
          </a:p>
          <a:p>
            <a:pPr algn="ctr"/>
            <a:r>
              <a:rPr lang="pt-BR" sz="1400" dirty="0" smtClean="0"/>
              <a:t>PÊRA RASPADINHA OU COZIDA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SOPA DE MACARRÃO COM </a:t>
            </a:r>
            <a:r>
              <a:rPr lang="pt-BR" sz="1400" dirty="0" smtClean="0"/>
              <a:t>CARNE OU FRANGO E LEGUMES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722447" y="2087609"/>
            <a:ext cx="1728192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FÓRMULA</a:t>
            </a:r>
          </a:p>
          <a:p>
            <a:pPr algn="ctr"/>
            <a:endParaRPr lang="pt-BR" sz="1400" dirty="0"/>
          </a:p>
          <a:p>
            <a:pPr algn="ctr"/>
            <a:r>
              <a:rPr lang="pt-BR" sz="1200" b="1" dirty="0"/>
              <a:t>ARROZ, FEIJÃO AMASSADOS COM CARNE EM PEDACINHOS OU FRANGO EM CUBINHOS E LEGUMES COZIDOS MOLES </a:t>
            </a:r>
          </a:p>
          <a:p>
            <a:pPr algn="ctr"/>
            <a:r>
              <a:rPr lang="pt-BR" sz="1100" b="1" dirty="0"/>
              <a:t>(BEBÊS MUITO PEQUENOS, PODE DAR SEM CARNE OU FRANGO, COLOCAR SÓ O CALDO)</a:t>
            </a:r>
          </a:p>
          <a:p>
            <a:pPr algn="ctr"/>
            <a:endParaRPr lang="pt-BR" sz="1100" b="1" dirty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BANANA AMASSADA</a:t>
            </a:r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SOPA DE FEIJÃO COM LEGUMES E CARNE OU FRANGO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485023" y="2060848"/>
            <a:ext cx="172819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FÓRMULA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200" b="1" dirty="0"/>
              <a:t>MACARRÃO COM CARNE OU </a:t>
            </a:r>
            <a:r>
              <a:rPr lang="pt-BR" sz="1200" b="1" dirty="0" smtClean="0"/>
              <a:t>FRANGO AO MOLHO  </a:t>
            </a:r>
            <a:r>
              <a:rPr lang="pt-BR" sz="1200" b="1" dirty="0"/>
              <a:t>E </a:t>
            </a:r>
            <a:r>
              <a:rPr lang="pt-BR" sz="1200" b="1" dirty="0" smtClean="0"/>
              <a:t>LEGUMES COZIDOS</a:t>
            </a:r>
            <a:endParaRPr lang="pt-BR" sz="1200" b="1" dirty="0"/>
          </a:p>
          <a:p>
            <a:pPr algn="ctr"/>
            <a:r>
              <a:rPr lang="pt-BR" sz="1200" b="1" dirty="0"/>
              <a:t>(BEBÊS MUITO PEQUENOS, PODE DAR SEM CARNE OU FRANGO, COLOCAR SÓ O CALDO</a:t>
            </a:r>
            <a:r>
              <a:rPr lang="pt-BR" sz="1200" b="1" dirty="0" smtClean="0"/>
              <a:t> </a:t>
            </a:r>
            <a:endParaRPr lang="pt-BR" sz="1200" b="1" dirty="0"/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MELÃO OU MELANCIA</a:t>
            </a:r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/>
              <a:t>SOPA DE MACARRÃO COM CARNE OU FRANGO E LEGUMES</a:t>
            </a:r>
          </a:p>
          <a:p>
            <a:pPr algn="ctr"/>
            <a:r>
              <a:rPr lang="pt-BR" sz="1400" dirty="0" smtClean="0"/>
              <a:t> </a:t>
            </a:r>
          </a:p>
          <a:p>
            <a:pPr algn="ctr"/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7308304" y="2089782"/>
            <a:ext cx="17636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FÓRMULA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200" b="1" dirty="0"/>
              <a:t>ARROZ, FEIJÃO AMASSADOS COM CARNE EM PEDACINHOS OU FRANGO EM CUBINHOS E LEGUMES COZIDOS MOLES </a:t>
            </a:r>
          </a:p>
          <a:p>
            <a:pPr algn="ctr"/>
            <a:r>
              <a:rPr lang="pt-BR" sz="1200" b="1" dirty="0"/>
              <a:t>(BEBÊS MUITO PEQUENOS, PODE DAR SEM CARNE OU FRANGO, COLOCAR SÓ O CALDO</a:t>
            </a:r>
            <a:endParaRPr lang="pt-BR" sz="1200" dirty="0" smtClean="0"/>
          </a:p>
          <a:p>
            <a:pPr algn="ctr"/>
            <a:endParaRPr lang="pt-BR" sz="1400" dirty="0" smtClean="0"/>
          </a:p>
          <a:p>
            <a:pPr algn="ctr"/>
            <a:r>
              <a:rPr lang="pt-BR" sz="1400" dirty="0" smtClean="0"/>
              <a:t>MAMÃO</a:t>
            </a:r>
            <a:endParaRPr lang="pt-BR" sz="1400" dirty="0"/>
          </a:p>
          <a:p>
            <a:pPr algn="ctr"/>
            <a:endParaRPr lang="pt-BR" sz="1400" dirty="0" smtClean="0"/>
          </a:p>
          <a:p>
            <a:pPr algn="ctr"/>
            <a:endParaRPr lang="pt-BR" sz="1400" dirty="0"/>
          </a:p>
          <a:p>
            <a:pPr algn="ctr"/>
            <a:r>
              <a:rPr lang="pt-BR" sz="1400" dirty="0" smtClean="0"/>
              <a:t>CANJA DE ARROZ, COM LEGUMES E CARNE OU FRANGO</a:t>
            </a:r>
            <a:endParaRPr lang="pt-BR" sz="1400" dirty="0" smtClean="0"/>
          </a:p>
          <a:p>
            <a:pPr algn="ctr"/>
            <a:r>
              <a:rPr lang="pt-BR" sz="1400" dirty="0" smtClean="0"/>
              <a:t> </a:t>
            </a:r>
            <a:endParaRPr lang="pt-BR" sz="1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12160" y="804193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Berlin Sans FB Demi" pitchFamily="34" charset="0"/>
              </a:rPr>
              <a:t>(Crianças de até 1 ano) </a:t>
            </a:r>
            <a:endParaRPr lang="pt-BR" dirty="0">
              <a:solidFill>
                <a:schemeClr val="tx2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199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238</Words>
  <Application>Microsoft Office PowerPoint</Application>
  <PresentationFormat>Apresentação na tela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16</cp:revision>
  <cp:lastPrinted>2024-04-29T17:03:29Z</cp:lastPrinted>
  <dcterms:created xsi:type="dcterms:W3CDTF">2024-02-29T17:50:27Z</dcterms:created>
  <dcterms:modified xsi:type="dcterms:W3CDTF">2024-04-29T17:05:12Z</dcterms:modified>
</cp:coreProperties>
</file>