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19/03/2024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631" y="260648"/>
            <a:ext cx="91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40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40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40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40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40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40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40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4000" i="1" dirty="0" smtClean="0">
                <a:latin typeface="Berlin Sans FB Demi" pitchFamily="34" charset="0"/>
              </a:rPr>
              <a:t> </a:t>
            </a:r>
            <a:r>
              <a:rPr lang="pt-BR" sz="40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40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40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40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40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40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4000" i="1" dirty="0" smtClean="0">
                <a:solidFill>
                  <a:srgbClr val="002060"/>
                </a:solidFill>
                <a:latin typeface="Berlin Sans FB Demi" pitchFamily="34" charset="0"/>
              </a:rPr>
              <a:t>L - DURVALINO</a:t>
            </a:r>
            <a:endParaRPr lang="pt-BR" sz="40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054889"/>
            <a:ext cx="17281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COM REQUEIJÃO OU MANTEIGA </a:t>
            </a:r>
          </a:p>
          <a:p>
            <a:pPr algn="ctr"/>
            <a:r>
              <a:rPr lang="pt-BR" sz="1400" dirty="0" smtClean="0"/>
              <a:t>+ </a:t>
            </a:r>
          </a:p>
          <a:p>
            <a:pPr algn="ctr"/>
            <a:r>
              <a:rPr lang="pt-BR" sz="1400" dirty="0" smtClean="0"/>
              <a:t>CHÁ OU LEITE COM ACHOCOLATADO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MACARRÃO COM CARNE OU FRANGO E SALADA DE LEGUMES 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PÃO FRANCÊS COM REQUEIJÃO OU MANTEIGA OU CARNE MOIDA </a:t>
            </a:r>
            <a:endParaRPr lang="pt-BR" sz="1400" dirty="0" smtClean="0"/>
          </a:p>
          <a:p>
            <a:pPr algn="ctr"/>
            <a:r>
              <a:rPr lang="pt-BR" sz="1400" dirty="0" smtClean="0"/>
              <a:t>+ </a:t>
            </a:r>
          </a:p>
          <a:p>
            <a:pPr algn="ctr"/>
            <a:r>
              <a:rPr lang="pt-BR" sz="1400" dirty="0" smtClean="0"/>
              <a:t>CHÁ </a:t>
            </a:r>
            <a:r>
              <a:rPr lang="pt-BR" sz="1400" dirty="0"/>
              <a:t>OU LEITE </a:t>
            </a:r>
          </a:p>
          <a:p>
            <a:endParaRPr lang="pt-BR" sz="1400" dirty="0"/>
          </a:p>
          <a:p>
            <a:endParaRPr lang="pt-BR" sz="1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907704" y="2069442"/>
            <a:ext cx="17281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PÃO FRANCÊS COM REQUEIJÃO OU MANTEIGA</a:t>
            </a:r>
          </a:p>
          <a:p>
            <a:pPr algn="ctr"/>
            <a:r>
              <a:rPr lang="pt-BR" sz="1400" dirty="0" smtClean="0"/>
              <a:t>+</a:t>
            </a:r>
          </a:p>
          <a:p>
            <a:pPr algn="ctr"/>
            <a:r>
              <a:rPr lang="pt-BR" sz="1400" dirty="0"/>
              <a:t>CHÁ OU LEITE COM ACHOCOLATADO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ARROZ</a:t>
            </a:r>
            <a:r>
              <a:rPr lang="pt-BR" sz="1400" dirty="0"/>
              <a:t>, FEIJÃO CARIOCA OU PRETO, CARNE OU FRANGO OU PORCO </a:t>
            </a:r>
            <a:endParaRPr lang="pt-BR" sz="1400" dirty="0" smtClean="0"/>
          </a:p>
          <a:p>
            <a:pPr algn="ctr"/>
            <a:r>
              <a:rPr lang="pt-BR" sz="1400" dirty="0" smtClean="0"/>
              <a:t>E </a:t>
            </a:r>
            <a:r>
              <a:rPr lang="pt-BR" sz="1400" dirty="0"/>
              <a:t>SALADA </a:t>
            </a:r>
            <a:r>
              <a:rPr lang="pt-BR" sz="1400" dirty="0" smtClean="0"/>
              <a:t>CRUA 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PIPOCA </a:t>
            </a:r>
            <a:r>
              <a:rPr lang="pt-BR" sz="1400" dirty="0" smtClean="0"/>
              <a:t>OU PÃO FRANCÊS COM MANTEIGA OU REQUEIJÃO </a:t>
            </a:r>
          </a:p>
          <a:p>
            <a:pPr algn="ctr"/>
            <a:r>
              <a:rPr lang="pt-BR" sz="1400" dirty="0" smtClean="0"/>
              <a:t> + </a:t>
            </a:r>
          </a:p>
          <a:p>
            <a:pPr algn="ctr"/>
            <a:r>
              <a:rPr lang="pt-BR" sz="1400" dirty="0" smtClean="0"/>
              <a:t>FRUTA</a:t>
            </a:r>
            <a:endParaRPr lang="pt-BR" sz="14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3702982" y="2054889"/>
            <a:ext cx="17281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COM REQUEIJÃO OU </a:t>
            </a:r>
            <a:r>
              <a:rPr lang="pt-BR" sz="1400" dirty="0" smtClean="0"/>
              <a:t>MANTEIGA</a:t>
            </a:r>
          </a:p>
          <a:p>
            <a:pPr algn="ctr"/>
            <a:r>
              <a:rPr lang="pt-BR" sz="1400" dirty="0"/>
              <a:t>+</a:t>
            </a:r>
          </a:p>
          <a:p>
            <a:pPr algn="ctr"/>
            <a:r>
              <a:rPr lang="pt-BR" sz="1400" dirty="0"/>
              <a:t>CHÁ OU LEITE COM ACHOCOLATADO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/>
              <a:t>ARROZ TEMPERADO COM CARNE OU FRANGO </a:t>
            </a:r>
            <a:endParaRPr lang="pt-BR" sz="1400" dirty="0" smtClean="0"/>
          </a:p>
          <a:p>
            <a:pPr algn="ctr"/>
            <a:r>
              <a:rPr lang="pt-BR" sz="1400" dirty="0" smtClean="0"/>
              <a:t>+ </a:t>
            </a:r>
          </a:p>
          <a:p>
            <a:pPr algn="ctr"/>
            <a:r>
              <a:rPr lang="pt-BR" sz="1400" dirty="0" smtClean="0"/>
              <a:t>FRUTA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BOLACHA DOCE OU SALGADA </a:t>
            </a:r>
          </a:p>
          <a:p>
            <a:pPr algn="ctr"/>
            <a:r>
              <a:rPr lang="pt-BR" sz="1400" dirty="0" smtClean="0"/>
              <a:t>+ </a:t>
            </a:r>
          </a:p>
          <a:p>
            <a:pPr algn="ctr"/>
            <a:r>
              <a:rPr lang="pt-BR" sz="1400" dirty="0" smtClean="0"/>
              <a:t>SUCRILHOS COM LEITE </a:t>
            </a:r>
            <a:endParaRPr lang="pt-BR" sz="1400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060107"/>
            <a:ext cx="172819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PÃO FRANCÊS COM REQUEIJÃO OU MANTEIGA</a:t>
            </a:r>
          </a:p>
          <a:p>
            <a:pPr algn="ctr"/>
            <a:r>
              <a:rPr lang="pt-BR" sz="1400" dirty="0" smtClean="0"/>
              <a:t>+</a:t>
            </a:r>
            <a:endParaRPr lang="pt-BR" sz="1400" dirty="0"/>
          </a:p>
          <a:p>
            <a:pPr algn="ctr"/>
            <a:r>
              <a:rPr lang="pt-BR" sz="1400" dirty="0" smtClean="0"/>
              <a:t>CHÁ OU </a:t>
            </a:r>
            <a:r>
              <a:rPr lang="pt-BR" sz="1400" dirty="0"/>
              <a:t>LEITE COM ACHOCOLATADO</a:t>
            </a:r>
          </a:p>
          <a:p>
            <a:pPr algn="ctr"/>
            <a:endParaRPr lang="pt-BR" sz="1400" dirty="0"/>
          </a:p>
          <a:p>
            <a:pPr algn="ctr"/>
            <a:r>
              <a:rPr lang="pt-BR" sz="1400" dirty="0"/>
              <a:t>ARROZ, FEIJÃO CARIOCA OU PRETO, CARNE OU FRANGO OU PORCO E SALADA CRUA </a:t>
            </a:r>
            <a:endParaRPr lang="pt-BR" sz="1400" dirty="0" smtClean="0"/>
          </a:p>
          <a:p>
            <a:pPr algn="ctr"/>
            <a:r>
              <a:rPr lang="pt-BR" sz="1400" dirty="0" smtClean="0"/>
              <a:t>+ </a:t>
            </a:r>
          </a:p>
          <a:p>
            <a:pPr algn="ctr"/>
            <a:r>
              <a:rPr lang="pt-BR" sz="1400" dirty="0" smtClean="0"/>
              <a:t>FRUTA 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PÃO FRANCÊS COM </a:t>
            </a:r>
            <a:r>
              <a:rPr lang="pt-BR" sz="1400" dirty="0" smtClean="0"/>
              <a:t>CARNE MOÍDA </a:t>
            </a:r>
          </a:p>
          <a:p>
            <a:pPr algn="ctr"/>
            <a:r>
              <a:rPr lang="pt-BR" sz="1400" dirty="0" smtClean="0"/>
              <a:t>+</a:t>
            </a:r>
            <a:endParaRPr lang="pt-BR" sz="1400" dirty="0"/>
          </a:p>
          <a:p>
            <a:pPr algn="ctr"/>
            <a:r>
              <a:rPr lang="pt-BR" sz="1400" dirty="0" smtClean="0"/>
              <a:t>SUCO DE FRUTA </a:t>
            </a:r>
            <a:endParaRPr lang="pt-BR" sz="1400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142</Words>
  <Application>Microsoft Office PowerPoint</Application>
  <PresentationFormat>Apresentação na tela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13</cp:revision>
  <cp:lastPrinted>2024-03-19T18:59:41Z</cp:lastPrinted>
  <dcterms:created xsi:type="dcterms:W3CDTF">2024-02-29T17:50:27Z</dcterms:created>
  <dcterms:modified xsi:type="dcterms:W3CDTF">2024-03-19T19:00:11Z</dcterms:modified>
</cp:coreProperties>
</file>