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2" y="188640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– CMEI FAVO DE MEL</a:t>
            </a:r>
          </a:p>
          <a:p>
            <a:pPr algn="ctr"/>
            <a:r>
              <a:rPr lang="pt-BR" sz="2000" i="1" dirty="0">
                <a:solidFill>
                  <a:srgbClr val="002060"/>
                </a:solidFill>
                <a:latin typeface="Berlin Sans FB Demi" pitchFamily="34" charset="0"/>
              </a:rPr>
              <a:t> </a:t>
            </a:r>
            <a:r>
              <a:rPr lang="pt-BR" sz="2000" i="1" dirty="0" smtClean="0">
                <a:solidFill>
                  <a:srgbClr val="002060"/>
                </a:solidFill>
                <a:latin typeface="Berlin Sans FB Demi" pitchFamily="34" charset="0"/>
              </a:rPr>
              <a:t>                                                                                                              (BERÇÁRIO)</a:t>
            </a:r>
            <a:endParaRPr lang="pt-BR" sz="20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58616"/>
            <a:ext cx="17281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BOLACHA SALGADA OU DOCE OU ROSQUINHA + CHÁ </a:t>
            </a:r>
          </a:p>
          <a:p>
            <a:endParaRPr lang="pt-BR" sz="1400" dirty="0"/>
          </a:p>
          <a:p>
            <a:r>
              <a:rPr lang="pt-BR" sz="1400" dirty="0" smtClean="0"/>
              <a:t>ARROZ, FEIJÃO, POLENTA COM CARNE OU FRANGO E SALADA</a:t>
            </a:r>
            <a:endParaRPr lang="pt-BR" sz="1400" dirty="0"/>
          </a:p>
          <a:p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SUCRILHOS, PIPOCA OU POLVILHO</a:t>
            </a:r>
          </a:p>
          <a:p>
            <a:endParaRPr lang="pt-BR" sz="1400" dirty="0"/>
          </a:p>
          <a:p>
            <a:r>
              <a:rPr lang="pt-BR" sz="1400" dirty="0" smtClean="0"/>
              <a:t>PÃO FRANCÊS + LEITE GELADO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35696" y="2178000"/>
            <a:ext cx="17281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+ LEITE COM CACAU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FEIJÃO, CARNE EM CUBOS, LEGUMES E SALADA CRUA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SOPA COM CARNE OU FRANGO E LEGUMES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07904" y="2178000"/>
            <a:ext cx="17281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</a:t>
            </a:r>
            <a:r>
              <a:rPr lang="pt-BR" sz="1400" dirty="0" smtClean="0"/>
              <a:t>+ CHÁ 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ESTROGONOFFE DE CARNE OU FRANGO E SALADA CRUA 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ARROZ, CARNE E SALADA CRUA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195115"/>
            <a:ext cx="17281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+ CHÁ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ARROZ, FEIJÃO, CARNE E SALADA CRUA 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MACARRÃO COM CARNE OU FRANGO  E SALADA CRUA</a:t>
            </a:r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415808" y="2222826"/>
            <a:ext cx="16561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BOLACHA SALGADA OU DOCE OU ROSQUINHA + LEITE COM CACAU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ARROZ, FEIJÃO, POLENTA COM CARNE OU FRANGO E SALADA</a:t>
            </a:r>
          </a:p>
          <a:p>
            <a:pPr algn="ctr"/>
            <a:r>
              <a:rPr lang="pt-BR" sz="1400" dirty="0" smtClean="0"/>
              <a:t>  </a:t>
            </a:r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PÃO FRANCÊS + CARNE MOIDA + SUCO NATURAL 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141</Words>
  <Application>Microsoft Office PowerPoint</Application>
  <PresentationFormat>Apresentação na tela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9</cp:revision>
  <dcterms:created xsi:type="dcterms:W3CDTF">2024-02-29T17:50:27Z</dcterms:created>
  <dcterms:modified xsi:type="dcterms:W3CDTF">2024-03-25T18:16:59Z</dcterms:modified>
</cp:coreProperties>
</file>