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22/04/2024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172436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2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2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200" i="1" dirty="0" smtClean="0">
                <a:latin typeface="Berlin Sans FB Demi" pitchFamily="34" charset="0"/>
              </a:rPr>
              <a:t> </a:t>
            </a:r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002060"/>
                </a:solidFill>
                <a:latin typeface="Berlin Sans FB Demi" pitchFamily="34" charset="0"/>
              </a:rPr>
              <a:t>L - Favo de Mel</a:t>
            </a:r>
            <a:endParaRPr lang="pt-BR" sz="32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087392"/>
            <a:ext cx="17281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COM MANTEIGA OU REQUEIJÃO </a:t>
            </a:r>
          </a:p>
          <a:p>
            <a:pPr algn="ctr"/>
            <a:r>
              <a:rPr lang="pt-BR" sz="1400" dirty="0" smtClean="0"/>
              <a:t>+ CHÁ </a:t>
            </a:r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FEIJÃO, </a:t>
            </a:r>
            <a:endParaRPr lang="pt-BR" sz="1400" dirty="0" smtClean="0"/>
          </a:p>
          <a:p>
            <a:pPr algn="ctr"/>
            <a:r>
              <a:rPr lang="pt-BR" sz="1400" dirty="0"/>
              <a:t>POLENTA </a:t>
            </a:r>
            <a:r>
              <a:rPr lang="pt-BR" sz="1400" dirty="0" smtClean="0"/>
              <a:t>COM CARNE </a:t>
            </a:r>
            <a:r>
              <a:rPr lang="pt-BR" sz="1400" dirty="0" smtClean="0"/>
              <a:t>OU </a:t>
            </a:r>
            <a:r>
              <a:rPr lang="pt-BR" sz="1400" dirty="0" smtClean="0"/>
              <a:t>FRANGO </a:t>
            </a:r>
            <a:r>
              <a:rPr lang="pt-BR" sz="1400" dirty="0" smtClean="0"/>
              <a:t>AO </a:t>
            </a:r>
            <a:r>
              <a:rPr lang="pt-BR" sz="1400" dirty="0" smtClean="0"/>
              <a:t>MOLHO </a:t>
            </a:r>
            <a:r>
              <a:rPr lang="pt-BR" sz="1400" dirty="0" smtClean="0"/>
              <a:t>E </a:t>
            </a:r>
            <a:r>
              <a:rPr lang="pt-BR" sz="1400" dirty="0" smtClean="0"/>
              <a:t>SALADA COZIDA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SUCRILHOS, PIPOCA OU POLVILHO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SOPA DE POLENTA COM LEGUMES, CARNE OU FRANGO </a:t>
            </a:r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35696" y="2096728"/>
            <a:ext cx="1728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</a:t>
            </a:r>
          </a:p>
          <a:p>
            <a:pPr algn="ctr"/>
            <a:r>
              <a:rPr lang="pt-BR" sz="1400" dirty="0" smtClean="0"/>
              <a:t>LEITE </a:t>
            </a:r>
            <a:r>
              <a:rPr lang="pt-BR" sz="1400" dirty="0" smtClean="0"/>
              <a:t>COM </a:t>
            </a:r>
            <a:r>
              <a:rPr lang="pt-BR" sz="1400" dirty="0" smtClean="0"/>
              <a:t>CHOCOLATE EM PÓ</a:t>
            </a:r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FEIJÃO, CARNE </a:t>
            </a:r>
            <a:r>
              <a:rPr lang="pt-BR" sz="1400" dirty="0" smtClean="0"/>
              <a:t>OU FRANGO OU PORCO, LEGUMES </a:t>
            </a:r>
            <a:r>
              <a:rPr lang="pt-BR" sz="1400" dirty="0" smtClean="0"/>
              <a:t>E SALADA 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SOPA DE MACARRÃO COM LEGUMES, CARNE OU FRANGO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07903" y="2073343"/>
            <a:ext cx="1728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CHÁ 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</a:t>
            </a:r>
            <a:r>
              <a:rPr lang="pt-BR" sz="1400" dirty="0" smtClean="0"/>
              <a:t>FEIJÃO,</a:t>
            </a:r>
          </a:p>
          <a:p>
            <a:pPr algn="ctr"/>
            <a:r>
              <a:rPr lang="pt-BR" sz="1400" dirty="0" smtClean="0"/>
              <a:t>ESTROGONOFFE </a:t>
            </a:r>
            <a:r>
              <a:rPr lang="pt-BR" sz="1400" dirty="0" smtClean="0"/>
              <a:t>DE CARNE OU </a:t>
            </a:r>
            <a:r>
              <a:rPr lang="pt-BR" sz="1400" dirty="0" smtClean="0"/>
              <a:t>FRANGO OU ARROZ TEMPERADO COM CARNE OU FRANGO OU PORCO </a:t>
            </a:r>
            <a:r>
              <a:rPr lang="pt-BR" sz="1400" dirty="0" smtClean="0"/>
              <a:t>E </a:t>
            </a:r>
            <a:r>
              <a:rPr lang="pt-BR" sz="1400" dirty="0" smtClean="0"/>
              <a:t>SALADA</a:t>
            </a:r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CARNE </a:t>
            </a:r>
            <a:r>
              <a:rPr lang="pt-BR" sz="1400" dirty="0" smtClean="0"/>
              <a:t>OU FRANGO AO MOLHO E SALADA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089566"/>
            <a:ext cx="17281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CHÁ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FEIJÃO, CARNE </a:t>
            </a:r>
            <a:r>
              <a:rPr lang="pt-BR" sz="1400" dirty="0" smtClean="0"/>
              <a:t>OU FRANGO OU PORCO COM BATATA OU MANDIOCA AO MOLHO E SALADA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MACARRÃO AO MOLHO COM CARNE </a:t>
            </a:r>
            <a:r>
              <a:rPr lang="pt-BR" sz="1400" dirty="0"/>
              <a:t>OU FRANGO </a:t>
            </a:r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415808" y="2087393"/>
            <a:ext cx="16561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COM MANTEIGA OU REQUEIJÃO </a:t>
            </a:r>
          </a:p>
          <a:p>
            <a:pPr algn="ctr"/>
            <a:r>
              <a:rPr lang="pt-BR" sz="1400" dirty="0" smtClean="0"/>
              <a:t>+ </a:t>
            </a:r>
            <a:r>
              <a:rPr lang="pt-BR" sz="1400" dirty="0" smtClean="0"/>
              <a:t>LEITE COM </a:t>
            </a:r>
            <a:r>
              <a:rPr lang="pt-BR" sz="1400" dirty="0" smtClean="0"/>
              <a:t>CHOCOLATE EM PÓ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ARROZ, FEIJÃO, </a:t>
            </a:r>
            <a:r>
              <a:rPr lang="pt-BR" sz="1400" dirty="0" smtClean="0"/>
              <a:t>CARNE </a:t>
            </a:r>
            <a:r>
              <a:rPr lang="pt-BR" sz="1400" dirty="0"/>
              <a:t>OU </a:t>
            </a:r>
            <a:r>
              <a:rPr lang="pt-BR" sz="1400"/>
              <a:t>FRANGO </a:t>
            </a:r>
            <a:r>
              <a:rPr lang="pt-BR" sz="1400" smtClean="0"/>
              <a:t>OU PORCO E </a:t>
            </a:r>
            <a:r>
              <a:rPr lang="pt-BR" sz="1400" dirty="0"/>
              <a:t>SALADA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PÃO </a:t>
            </a:r>
            <a:r>
              <a:rPr lang="pt-BR" sz="1400" dirty="0" smtClean="0"/>
              <a:t>FRANCÊS </a:t>
            </a:r>
            <a:r>
              <a:rPr lang="pt-BR" sz="1400" dirty="0" smtClean="0"/>
              <a:t>COM CARNE </a:t>
            </a:r>
            <a:r>
              <a:rPr lang="pt-BR" sz="1400" dirty="0" smtClean="0"/>
              <a:t>MOIDA </a:t>
            </a:r>
            <a:r>
              <a:rPr lang="pt-BR" sz="1400" dirty="0" smtClean="0"/>
              <a:t>OU REQUEJÃO OU MANTEIGA E SUCO </a:t>
            </a:r>
            <a:r>
              <a:rPr lang="pt-BR" sz="1400" dirty="0" smtClean="0"/>
              <a:t>NATURAL 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186</Words>
  <Application>Microsoft Office PowerPoint</Application>
  <PresentationFormat>Apresentação na tela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12</cp:revision>
  <dcterms:created xsi:type="dcterms:W3CDTF">2024-02-29T17:50:27Z</dcterms:created>
  <dcterms:modified xsi:type="dcterms:W3CDTF">2024-04-22T18:25:48Z</dcterms:modified>
</cp:coreProperties>
</file>