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95536" y="260648"/>
            <a:ext cx="81369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34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34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3400" i="1" dirty="0" smtClean="0">
                <a:latin typeface="Berlin Sans FB Demi" pitchFamily="34" charset="0"/>
              </a:rPr>
              <a:t> </a:t>
            </a:r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002060"/>
                </a:solidFill>
                <a:latin typeface="Berlin Sans FB Demi" pitchFamily="34" charset="0"/>
              </a:rPr>
              <a:t>L – GILSON BELANI</a:t>
            </a:r>
            <a:endParaRPr lang="pt-BR" sz="34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158616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MACARRÃO COM CARNE</a:t>
            </a:r>
          </a:p>
          <a:p>
            <a:pPr algn="ctr"/>
            <a:r>
              <a:rPr lang="pt-BR" dirty="0" smtClean="0"/>
              <a:t>OU </a:t>
            </a:r>
          </a:p>
          <a:p>
            <a:pPr algn="ctr"/>
            <a:r>
              <a:rPr lang="pt-BR" dirty="0" smtClean="0"/>
              <a:t>FRANGO COM SALADA DE LEGUMES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907704" y="2178000"/>
            <a:ext cx="1728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PÃO FRANCÊS COM REQUEIJÃO OU MANTEIGA</a:t>
            </a:r>
          </a:p>
          <a:p>
            <a:pPr algn="ctr"/>
            <a:r>
              <a:rPr lang="pt-BR" dirty="0" smtClean="0"/>
              <a:t>OU CARNE MOÍDA 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SUCO OU CHÁ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707904" y="2178000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ARROZ, FEIJÃO CARIOCA OU PRETO, CARNE OU FRANGO OU PORCO E SALADA </a:t>
            </a:r>
            <a:r>
              <a:rPr lang="pt-BR" dirty="0" smtClean="0"/>
              <a:t>CRUA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FRUTA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08104" y="2195115"/>
            <a:ext cx="17281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ARROZ OU PURÊ DE BATATA COM ESTROGONOFE DE CARNE OU FRANGO </a:t>
            </a:r>
          </a:p>
          <a:p>
            <a:pPr algn="ctr"/>
            <a:r>
              <a:rPr lang="pt-BR" dirty="0" smtClean="0"/>
              <a:t>OU </a:t>
            </a:r>
            <a:endParaRPr lang="pt-BR" dirty="0" smtClean="0"/>
          </a:p>
          <a:p>
            <a:pPr algn="ctr"/>
            <a:r>
              <a:rPr lang="pt-BR" dirty="0" smtClean="0"/>
              <a:t>ARROZ </a:t>
            </a:r>
            <a:r>
              <a:rPr lang="pt-BR" dirty="0" smtClean="0"/>
              <a:t>TEMPERADO</a:t>
            </a:r>
          </a:p>
          <a:p>
            <a:pPr algn="ctr"/>
            <a:r>
              <a:rPr lang="pt-BR" dirty="0" smtClean="0"/>
              <a:t> E </a:t>
            </a:r>
          </a:p>
          <a:p>
            <a:pPr algn="ctr"/>
            <a:r>
              <a:rPr lang="pt-BR" dirty="0" smtClean="0"/>
              <a:t>SALADA </a:t>
            </a:r>
            <a:endParaRPr lang="pt-BR" dirty="0" smtClean="0"/>
          </a:p>
          <a:p>
            <a:pPr algn="ctr"/>
            <a:r>
              <a:rPr lang="pt-BR" dirty="0" smtClean="0"/>
              <a:t>+ </a:t>
            </a:r>
            <a:endParaRPr lang="pt-BR" dirty="0" smtClean="0"/>
          </a:p>
          <a:p>
            <a:pPr algn="ctr"/>
            <a:r>
              <a:rPr lang="pt-BR" dirty="0" smtClean="0"/>
              <a:t>FRUTA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380312" y="2195115"/>
            <a:ext cx="16561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BOLACHA SALGADA OU DOCE OU ROSQUINHA DOCE 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LEITE COM CHOCOLATE 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FRUTA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76</Words>
  <Application>Microsoft Office PowerPoint</Application>
  <PresentationFormat>Apresentação na tela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9</cp:revision>
  <cp:lastPrinted>2024-03-25T17:42:31Z</cp:lastPrinted>
  <dcterms:created xsi:type="dcterms:W3CDTF">2024-02-29T17:50:27Z</dcterms:created>
  <dcterms:modified xsi:type="dcterms:W3CDTF">2024-03-25T17:42:53Z</dcterms:modified>
</cp:coreProperties>
</file>