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-1" y="172436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32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32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32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32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32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32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32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3200" i="1" dirty="0" smtClean="0">
                <a:latin typeface="Berlin Sans FB Demi" pitchFamily="34" charset="0"/>
              </a:rPr>
              <a:t> </a:t>
            </a:r>
            <a:r>
              <a:rPr lang="pt-BR" sz="32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32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32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32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32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32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3200" i="1" dirty="0" smtClean="0">
                <a:solidFill>
                  <a:srgbClr val="002060"/>
                </a:solidFill>
                <a:latin typeface="Berlin Sans FB Demi" pitchFamily="34" charset="0"/>
              </a:rPr>
              <a:t>L </a:t>
            </a:r>
            <a:r>
              <a:rPr lang="pt-BR" sz="3200" i="1" dirty="0" smtClean="0">
                <a:solidFill>
                  <a:srgbClr val="002060"/>
                </a:solidFill>
                <a:latin typeface="Berlin Sans FB Demi" pitchFamily="34" charset="0"/>
              </a:rPr>
              <a:t>– LUIZ GABRIEL SAMPAIO</a:t>
            </a:r>
            <a:endParaRPr lang="pt-BR" sz="32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087392"/>
            <a:ext cx="16561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</a:t>
            </a:r>
            <a:r>
              <a:rPr lang="pt-BR" sz="1400" dirty="0" smtClean="0"/>
              <a:t>COM MANTEIGA OU REQUEIJÃO </a:t>
            </a:r>
          </a:p>
          <a:p>
            <a:pPr algn="ctr"/>
            <a:r>
              <a:rPr lang="pt-BR" sz="1400" dirty="0" smtClean="0"/>
              <a:t>+ CHÁ 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ARROZ, FEIJÃO, </a:t>
            </a:r>
          </a:p>
          <a:p>
            <a:pPr algn="ctr"/>
            <a:r>
              <a:rPr lang="pt-BR" sz="1400" dirty="0" smtClean="0"/>
              <a:t>OVO MEXIDO OU OMELETE E SALADA 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/>
              <a:t>SOPA DE </a:t>
            </a:r>
            <a:r>
              <a:rPr lang="pt-BR" sz="1400" dirty="0" smtClean="0"/>
              <a:t>FEIJÃO </a:t>
            </a:r>
            <a:r>
              <a:rPr lang="pt-BR" sz="1400" dirty="0"/>
              <a:t>COM LEGUMES, CARNE OU FRANGO</a:t>
            </a:r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847026" y="2096728"/>
            <a:ext cx="17281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</a:t>
            </a:r>
            <a:r>
              <a:rPr lang="pt-BR" sz="1400" dirty="0" smtClean="0"/>
              <a:t>COM MANTEIGA OU REQUEIJÃO </a:t>
            </a:r>
          </a:p>
          <a:p>
            <a:pPr algn="ctr"/>
            <a:r>
              <a:rPr lang="pt-BR" sz="1400" dirty="0" smtClean="0"/>
              <a:t>+ </a:t>
            </a:r>
          </a:p>
          <a:p>
            <a:pPr algn="ctr"/>
            <a:r>
              <a:rPr lang="pt-BR" sz="1400" dirty="0" smtClean="0"/>
              <a:t>LEITE COM CHOCOLATE EM PÓ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ARROZ, FEIJÃO, CARNE OU FRANGO OU PORCO, LEGUMES E SALADA 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BOLO DE CHOCOLATE OU CENOURA OU FUBÁ COM CHÁ OU SUCO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07903" y="2073343"/>
            <a:ext cx="17281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</a:t>
            </a:r>
            <a:r>
              <a:rPr lang="pt-BR" sz="1400" dirty="0" smtClean="0"/>
              <a:t>COM MANTEIGA OU REQUEIJÃO </a:t>
            </a:r>
          </a:p>
          <a:p>
            <a:pPr algn="ctr"/>
            <a:r>
              <a:rPr lang="pt-BR" sz="1400" dirty="0" smtClean="0"/>
              <a:t>+ CHÁ 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ARROZ, FEIJÃO,</a:t>
            </a:r>
          </a:p>
          <a:p>
            <a:pPr algn="ctr"/>
            <a:r>
              <a:rPr lang="pt-BR" sz="1400" dirty="0" smtClean="0"/>
              <a:t>ESTROGONOFFE DE CARNE OU FRANGO OU </a:t>
            </a:r>
            <a:endParaRPr lang="pt-BR" sz="1400" dirty="0" smtClean="0"/>
          </a:p>
          <a:p>
            <a:pPr algn="ctr"/>
            <a:r>
              <a:rPr lang="pt-BR" sz="1400" dirty="0" smtClean="0"/>
              <a:t>ARROZ</a:t>
            </a:r>
            <a:r>
              <a:rPr lang="pt-BR" sz="1400" dirty="0"/>
              <a:t>, CARNE OU FRANGO AO MOLHO E SALADA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FRUTA</a:t>
            </a:r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/>
              <a:t>SOPA DE MACARRÃO COM LEGUMES, CARNE OU FRANGO</a:t>
            </a:r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08104" y="2089566"/>
            <a:ext cx="17281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</a:t>
            </a:r>
            <a:r>
              <a:rPr lang="pt-BR" sz="1400" dirty="0" smtClean="0"/>
              <a:t>COM MANTEIGA OU REQUEIJÃO </a:t>
            </a:r>
          </a:p>
          <a:p>
            <a:pPr algn="ctr"/>
            <a:r>
              <a:rPr lang="pt-BR" sz="1400" dirty="0" smtClean="0"/>
              <a:t>+ CHÁ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ARROZ, FEIJÃO, CARNE OU FRANGO OU PORCO COM BATATA OU MANDIOCA AO MOLHO E SALADA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smtClean="0"/>
              <a:t>IOGURTE + PIPOCA </a:t>
            </a:r>
            <a:r>
              <a:rPr lang="pt-BR" sz="1400" dirty="0"/>
              <a:t>OU POLVILHO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 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7415808" y="2087393"/>
            <a:ext cx="16561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BOLACHA DOCE OU ROSQUINHA</a:t>
            </a:r>
            <a:endParaRPr lang="pt-BR" sz="1400" dirty="0"/>
          </a:p>
          <a:p>
            <a:pPr algn="ctr"/>
            <a:r>
              <a:rPr lang="pt-BR" sz="1400" dirty="0" smtClean="0"/>
              <a:t>+ LEITE COM CHOCOLATE EM PÓ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/>
              <a:t>ARROZ, FEIJÃO, </a:t>
            </a:r>
            <a:r>
              <a:rPr lang="pt-BR" sz="1400" dirty="0" smtClean="0"/>
              <a:t>CARNE </a:t>
            </a:r>
            <a:r>
              <a:rPr lang="pt-BR" sz="1400" dirty="0"/>
              <a:t>OU FRANGO </a:t>
            </a:r>
            <a:r>
              <a:rPr lang="pt-BR" sz="1400" dirty="0" smtClean="0"/>
              <a:t>OU PORCO E </a:t>
            </a:r>
            <a:r>
              <a:rPr lang="pt-BR" sz="1400" dirty="0"/>
              <a:t>SALADA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PÃO FRANCÊS COM CARNE MOIDA OU REQUEJÃO OU MANTEIGA E SUCO NATURAL 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171</Words>
  <Application>Microsoft Office PowerPoint</Application>
  <PresentationFormat>Apresentação na tela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14</cp:revision>
  <dcterms:created xsi:type="dcterms:W3CDTF">2024-02-29T17:50:27Z</dcterms:created>
  <dcterms:modified xsi:type="dcterms:W3CDTF">2024-04-30T18:40:08Z</dcterms:modified>
</cp:coreProperties>
</file>