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FF"/>
    <a:srgbClr val="CC66FF"/>
    <a:srgbClr val="FF00FF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79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1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77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7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1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20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68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62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14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11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4F63-AB40-435E-BB89-328F182628F5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3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0321"/>
            <a:ext cx="9143999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51519" y="404664"/>
            <a:ext cx="86409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i="1" dirty="0" smtClean="0">
                <a:solidFill>
                  <a:srgbClr val="00B050"/>
                </a:solidFill>
                <a:latin typeface="Berlin Sans FB Demi" pitchFamily="34" charset="0"/>
              </a:rPr>
              <a:t>C</a:t>
            </a:r>
            <a:r>
              <a:rPr lang="pt-BR" sz="3400" i="1" dirty="0" smtClean="0">
                <a:solidFill>
                  <a:srgbClr val="FF000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7030A0"/>
                </a:solidFill>
                <a:latin typeface="Berlin Sans FB Demi" pitchFamily="34" charset="0"/>
              </a:rPr>
              <a:t>R</a:t>
            </a:r>
            <a:r>
              <a:rPr lang="pt-BR" sz="3400" i="1" dirty="0" smtClean="0">
                <a:solidFill>
                  <a:srgbClr val="FF00FF"/>
                </a:solidFill>
                <a:latin typeface="Berlin Sans FB Demi" pitchFamily="34" charset="0"/>
              </a:rPr>
              <a:t>D</a:t>
            </a:r>
            <a:r>
              <a:rPr lang="pt-BR" sz="3400" i="1" dirty="0" smtClean="0">
                <a:solidFill>
                  <a:srgbClr val="00B0F0"/>
                </a:solidFill>
                <a:latin typeface="Berlin Sans FB Demi" pitchFamily="34" charset="0"/>
              </a:rPr>
              <a:t>Á</a:t>
            </a:r>
            <a:r>
              <a:rPr lang="pt-BR" sz="3400" i="1" dirty="0" smtClean="0">
                <a:solidFill>
                  <a:srgbClr val="92D050"/>
                </a:solidFill>
                <a:latin typeface="Berlin Sans FB Demi" pitchFamily="34" charset="0"/>
              </a:rPr>
              <a:t>P</a:t>
            </a:r>
            <a:r>
              <a:rPr lang="pt-BR" sz="3400" i="1" dirty="0" smtClean="0">
                <a:solidFill>
                  <a:srgbClr val="FF6600"/>
                </a:solidFill>
                <a:latin typeface="Berlin Sans FB Demi" pitchFamily="34" charset="0"/>
              </a:rPr>
              <a:t>I</a:t>
            </a:r>
            <a:r>
              <a:rPr lang="pt-BR" sz="3400" i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O</a:t>
            </a:r>
            <a:r>
              <a:rPr lang="pt-BR" sz="3400" i="1" dirty="0" smtClean="0">
                <a:latin typeface="Berlin Sans FB Demi" pitchFamily="34" charset="0"/>
              </a:rPr>
              <a:t> </a:t>
            </a:r>
            <a:r>
              <a:rPr lang="pt-BR" sz="3400" i="1" dirty="0" smtClean="0">
                <a:solidFill>
                  <a:srgbClr val="00B050"/>
                </a:solidFill>
                <a:latin typeface="Berlin Sans FB Demi" pitchFamily="34" charset="0"/>
              </a:rPr>
              <a:t>S</a:t>
            </a:r>
            <a:r>
              <a:rPr lang="pt-BR" sz="3400" i="1" dirty="0" smtClean="0">
                <a:solidFill>
                  <a:srgbClr val="FF0000"/>
                </a:solidFill>
                <a:latin typeface="Berlin Sans FB Demi" pitchFamily="34" charset="0"/>
              </a:rPr>
              <a:t>E</a:t>
            </a:r>
            <a:r>
              <a:rPr lang="pt-BR" sz="3400" i="1" dirty="0" smtClean="0">
                <a:solidFill>
                  <a:srgbClr val="7030A0"/>
                </a:solidFill>
                <a:latin typeface="Berlin Sans FB Demi" pitchFamily="34" charset="0"/>
              </a:rPr>
              <a:t>M</a:t>
            </a:r>
            <a:r>
              <a:rPr lang="pt-BR" sz="3400" i="1" dirty="0" smtClean="0">
                <a:solidFill>
                  <a:srgbClr val="00B0F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92D050"/>
                </a:solidFill>
                <a:latin typeface="Berlin Sans FB Demi" pitchFamily="34" charset="0"/>
              </a:rPr>
              <a:t>N</a:t>
            </a:r>
            <a:r>
              <a:rPr lang="pt-BR" sz="3400" i="1" dirty="0" smtClean="0">
                <a:solidFill>
                  <a:srgbClr val="FF660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002060"/>
                </a:solidFill>
                <a:latin typeface="Berlin Sans FB Demi" pitchFamily="34" charset="0"/>
              </a:rPr>
              <a:t>L – MANOELA (tarde)</a:t>
            </a:r>
            <a:endParaRPr lang="pt-BR" sz="3400" i="1" dirty="0">
              <a:latin typeface="Berlin Sans FB Dem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2197292"/>
            <a:ext cx="17281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PÃO FRANCÊS COM MANTEIGA, REQUEIJÃO OU CARNE </a:t>
            </a:r>
            <a:r>
              <a:rPr lang="pt-BR" dirty="0" smtClean="0"/>
              <a:t>MOÍDA </a:t>
            </a:r>
            <a:endParaRPr lang="pt-BR" dirty="0"/>
          </a:p>
          <a:p>
            <a:pPr algn="ctr"/>
            <a:r>
              <a:rPr lang="pt-BR" dirty="0"/>
              <a:t>+ </a:t>
            </a:r>
          </a:p>
          <a:p>
            <a:pPr algn="ctr"/>
            <a:r>
              <a:rPr lang="pt-BR" dirty="0"/>
              <a:t>SUCO OU </a:t>
            </a:r>
            <a:r>
              <a:rPr lang="pt-BR" dirty="0" smtClean="0"/>
              <a:t>CHÁ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907704" y="2178000"/>
            <a:ext cx="17281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ARROZ, ESTROGONOFE DE CARNE OU FRANGO </a:t>
            </a:r>
            <a:endParaRPr lang="pt-BR" dirty="0" smtClean="0"/>
          </a:p>
          <a:p>
            <a:pPr algn="ctr"/>
            <a:r>
              <a:rPr lang="pt-BR" dirty="0" smtClean="0"/>
              <a:t>OU </a:t>
            </a:r>
          </a:p>
          <a:p>
            <a:pPr algn="ctr"/>
            <a:r>
              <a:rPr lang="pt-BR" dirty="0" smtClean="0"/>
              <a:t>ARROZ </a:t>
            </a:r>
            <a:r>
              <a:rPr lang="pt-BR" dirty="0" smtClean="0"/>
              <a:t>TEMPERADO </a:t>
            </a:r>
          </a:p>
          <a:p>
            <a:pPr algn="ctr"/>
            <a:r>
              <a:rPr lang="pt-BR" dirty="0" smtClean="0"/>
              <a:t>+ </a:t>
            </a:r>
            <a:endParaRPr lang="pt-BR" dirty="0"/>
          </a:p>
          <a:p>
            <a:pPr algn="ctr"/>
            <a:r>
              <a:rPr lang="pt-BR" dirty="0"/>
              <a:t>SUCO DE FRUTA </a:t>
            </a:r>
          </a:p>
          <a:p>
            <a:pPr algn="ctr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689430" y="2178000"/>
            <a:ext cx="17281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BOLACHA SALGADA OU DOCE OU ROSQUINHA </a:t>
            </a:r>
          </a:p>
          <a:p>
            <a:pPr algn="ctr"/>
            <a:r>
              <a:rPr lang="pt-BR" dirty="0"/>
              <a:t>+</a:t>
            </a:r>
          </a:p>
          <a:p>
            <a:pPr algn="ctr"/>
            <a:r>
              <a:rPr lang="pt-BR" dirty="0"/>
              <a:t>LEITE COM CHOCOLATE </a:t>
            </a:r>
          </a:p>
          <a:p>
            <a:pPr algn="ctr"/>
            <a:r>
              <a:rPr lang="pt-BR" dirty="0"/>
              <a:t>+</a:t>
            </a:r>
          </a:p>
          <a:p>
            <a:pPr algn="ctr"/>
            <a:r>
              <a:rPr lang="pt-BR" dirty="0"/>
              <a:t>FRUTA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508104" y="2195115"/>
            <a:ext cx="17281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PÃO FRANCÊS COM MANTEIGA, REQUEIJÃO OU CARNE MOIDA </a:t>
            </a:r>
          </a:p>
          <a:p>
            <a:pPr algn="ctr"/>
            <a:r>
              <a:rPr lang="pt-BR" dirty="0" smtClean="0"/>
              <a:t>+ </a:t>
            </a:r>
          </a:p>
          <a:p>
            <a:pPr algn="ctr"/>
            <a:r>
              <a:rPr lang="pt-BR" dirty="0" smtClean="0"/>
              <a:t>SUCO OU </a:t>
            </a:r>
            <a:r>
              <a:rPr lang="pt-BR" dirty="0" smtClean="0"/>
              <a:t>CHÁ</a:t>
            </a:r>
            <a:endParaRPr lang="pt-BR" dirty="0" smtClean="0"/>
          </a:p>
          <a:p>
            <a:pPr algn="ctr"/>
            <a:r>
              <a:rPr lang="pt-BR" dirty="0" smtClean="0"/>
              <a:t>+ </a:t>
            </a:r>
          </a:p>
          <a:p>
            <a:pPr algn="ctr"/>
            <a:r>
              <a:rPr lang="pt-BR" dirty="0" smtClean="0"/>
              <a:t>FRUTA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380312" y="2195115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MACARRÃO COM CARNE OU FRANGO  </a:t>
            </a:r>
          </a:p>
          <a:p>
            <a:pPr algn="ctr"/>
            <a:r>
              <a:rPr lang="pt-BR" dirty="0" smtClean="0"/>
              <a:t>+</a:t>
            </a:r>
          </a:p>
          <a:p>
            <a:pPr algn="ctr"/>
            <a:r>
              <a:rPr lang="pt-BR" dirty="0" smtClean="0"/>
              <a:t>SALADA </a:t>
            </a:r>
            <a:endParaRPr lang="pt-BR" dirty="0" smtClean="0"/>
          </a:p>
          <a:p>
            <a:pPr algn="ctr"/>
            <a:r>
              <a:rPr lang="pt-BR" dirty="0" smtClean="0"/>
              <a:t>+</a:t>
            </a:r>
            <a:endParaRPr lang="pt-BR" dirty="0" smtClean="0"/>
          </a:p>
          <a:p>
            <a:pPr algn="ctr"/>
            <a:r>
              <a:rPr lang="pt-BR" dirty="0" smtClean="0"/>
              <a:t>FRUTA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0199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71</Words>
  <Application>Microsoft Office PowerPoint</Application>
  <PresentationFormat>Apresentação na tela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17</cp:revision>
  <dcterms:created xsi:type="dcterms:W3CDTF">2024-02-29T17:50:27Z</dcterms:created>
  <dcterms:modified xsi:type="dcterms:W3CDTF">2024-03-07T18:07:03Z</dcterms:modified>
</cp:coreProperties>
</file>