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26595" y="294771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2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2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200" i="1" dirty="0" smtClean="0">
                <a:latin typeface="Berlin Sans FB Demi" pitchFamily="34" charset="0"/>
              </a:rPr>
              <a:t> </a:t>
            </a:r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L - </a:t>
            </a:r>
            <a:r>
              <a:rPr lang="pt-BR" sz="3600" i="1" dirty="0" smtClean="0">
                <a:solidFill>
                  <a:srgbClr val="002060"/>
                </a:solidFill>
                <a:latin typeface="Berlin Sans FB Demi" pitchFamily="34" charset="0"/>
              </a:rPr>
              <a:t>MIGUEL</a:t>
            </a:r>
            <a:endParaRPr lang="pt-BR" sz="36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77931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/>
              <a:t>FRANCÊS </a:t>
            </a:r>
            <a:r>
              <a:rPr lang="pt-BR" sz="1400" dirty="0" smtClean="0"/>
              <a:t>COM MANTEIGA  OU REQUEIJÃO + LEITE </a:t>
            </a:r>
            <a:r>
              <a:rPr lang="pt-BR" sz="1400" dirty="0"/>
              <a:t>COM </a:t>
            </a:r>
            <a:r>
              <a:rPr lang="pt-BR" sz="1400" dirty="0" smtClean="0"/>
              <a:t>CHOCOLATE EM PÓ</a:t>
            </a:r>
            <a:endParaRPr lang="pt-BR" sz="1400" dirty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ARROZ, </a:t>
            </a:r>
            <a:r>
              <a:rPr lang="pt-BR" sz="1400" dirty="0" smtClean="0"/>
              <a:t>FEIJÃO, </a:t>
            </a:r>
          </a:p>
          <a:p>
            <a:pPr algn="ctr"/>
            <a:r>
              <a:rPr lang="pt-BR" sz="1400" dirty="0" smtClean="0"/>
              <a:t>POLENTA COM CARNE OU FRANGO OU PORCO E SALADA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PÃO FRANCÊS COM MANTEIGA OU REQUEIJÃO + CHÁ OU SUCO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35696" y="2049393"/>
            <a:ext cx="1728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/>
              <a:t>FRANCÊS COM MANTEIGA OU </a:t>
            </a:r>
            <a:r>
              <a:rPr lang="pt-BR" sz="1400" dirty="0" smtClean="0"/>
              <a:t>REQUEIJÃO OU PÃO DE QUEIJO + CHÁ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</a:t>
            </a:r>
            <a:r>
              <a:rPr lang="pt-BR" sz="1400" dirty="0"/>
              <a:t>, FEIJÃO, CARNE OU FRANGO OU PORCO </a:t>
            </a:r>
            <a:r>
              <a:rPr lang="pt-BR" sz="1400" dirty="0" smtClean="0"/>
              <a:t> AO MOLHO E </a:t>
            </a:r>
            <a:r>
              <a:rPr lang="pt-BR" sz="1400" dirty="0"/>
              <a:t>SALADA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BOLACHA </a:t>
            </a:r>
            <a:r>
              <a:rPr lang="pt-BR" sz="1400" dirty="0"/>
              <a:t>SALGADA OU DOCE OU ROSQUINHA + LEITE COM </a:t>
            </a:r>
            <a:r>
              <a:rPr lang="pt-BR" sz="1400" dirty="0" smtClean="0"/>
              <a:t>CHOCOLATE OU IOGURTE</a:t>
            </a:r>
            <a:endParaRPr lang="pt-BR" sz="1400" dirty="0"/>
          </a:p>
          <a:p>
            <a:pPr algn="ctr"/>
            <a:endParaRPr lang="pt-BR" sz="14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707903" y="2069360"/>
            <a:ext cx="17281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</a:t>
            </a:r>
            <a:r>
              <a:rPr lang="pt-BR" sz="1400" dirty="0" smtClean="0"/>
              <a:t>COM MANTEIGA OU </a:t>
            </a:r>
            <a:r>
              <a:rPr lang="pt-BR" sz="1400" dirty="0"/>
              <a:t>REQUEIJÃO + LEITE COM CHOCOLATE EM PÓ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MACARRÃO </a:t>
            </a:r>
            <a:r>
              <a:rPr lang="pt-BR" sz="1400" dirty="0"/>
              <a:t>COM CARNE OU FRANGO </a:t>
            </a:r>
            <a:r>
              <a:rPr lang="pt-BR" sz="1400" dirty="0" smtClean="0"/>
              <a:t>AO MOLHO E </a:t>
            </a:r>
            <a:r>
              <a:rPr lang="pt-BR" sz="1400" dirty="0"/>
              <a:t>SALADA 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BISCOITO DE POLVILHO OU PIPOCA + FRUTA + SUCO OU CHÁ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096288"/>
            <a:ext cx="17281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BOLO DE FUBÁ OU CENOURA OU CHOCOLATE COM + CHÁ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</a:t>
            </a:r>
            <a:r>
              <a:rPr lang="pt-BR" sz="1400" dirty="0"/>
              <a:t>, FEIJÃO, CARNE OU FRANGO OU PORCO </a:t>
            </a:r>
            <a:r>
              <a:rPr lang="pt-BR" sz="1400" dirty="0" smtClean="0"/>
              <a:t> COM BATATA OU MANDIOCA  AO </a:t>
            </a:r>
            <a:r>
              <a:rPr lang="pt-BR" sz="1400" dirty="0"/>
              <a:t>MOLHO E SALADA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TORTA DE LEGUMES COM CARNE MOÍDA OU FRANGO +</a:t>
            </a:r>
          </a:p>
          <a:p>
            <a:pPr algn="ctr"/>
            <a:r>
              <a:rPr lang="pt-BR" sz="1400" dirty="0" smtClean="0"/>
              <a:t> </a:t>
            </a:r>
            <a:r>
              <a:rPr lang="pt-BR" sz="1400" dirty="0"/>
              <a:t>SUCO OU </a:t>
            </a:r>
            <a:r>
              <a:rPr lang="pt-BR" sz="1400" dirty="0" smtClean="0"/>
              <a:t>CHÁ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15808" y="2077931"/>
            <a:ext cx="16561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</a:t>
            </a:r>
            <a:r>
              <a:rPr lang="pt-BR" sz="1400" dirty="0" smtClean="0"/>
              <a:t>COM MANTEIGA OU REQUEIJÃO + </a:t>
            </a:r>
            <a:r>
              <a:rPr lang="pt-BR" sz="1400" dirty="0"/>
              <a:t>LEITE COM </a:t>
            </a:r>
            <a:r>
              <a:rPr lang="pt-BR" sz="1400" dirty="0" smtClean="0"/>
              <a:t>CHOCOLATE EM PÓ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FRUTA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 TEMPERADO COM LEGUMES E CARNE OU FRANGO 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PÃO FRANCÊS COM CARNE MOÍDA OU FRANGO DESFIADO COM REQUEIJÃO + SUCO OU CHÁ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189</Words>
  <Application>Microsoft Office PowerPoint</Application>
  <PresentationFormat>Apresentação na tela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22</cp:revision>
  <cp:lastPrinted>2024-04-29T17:20:51Z</cp:lastPrinted>
  <dcterms:created xsi:type="dcterms:W3CDTF">2024-02-29T17:50:27Z</dcterms:created>
  <dcterms:modified xsi:type="dcterms:W3CDTF">2024-04-29T17:41:32Z</dcterms:modified>
</cp:coreProperties>
</file>