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6FF"/>
    <a:srgbClr val="CC66FF"/>
    <a:srgbClr val="FF00FF"/>
    <a:srgbClr val="0000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2797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15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77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97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1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1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20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68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62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14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011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35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143999" cy="580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04223" y="332656"/>
            <a:ext cx="89289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400" i="1" dirty="0" smtClean="0">
                <a:solidFill>
                  <a:srgbClr val="00B050"/>
                </a:solidFill>
                <a:latin typeface="Berlin Sans FB Demi" pitchFamily="34" charset="0"/>
              </a:rPr>
              <a:t>C</a:t>
            </a:r>
            <a:r>
              <a:rPr lang="pt-BR" sz="3400" i="1" dirty="0" smtClean="0">
                <a:solidFill>
                  <a:srgbClr val="FF0000"/>
                </a:solidFill>
                <a:latin typeface="Berlin Sans FB Demi" pitchFamily="34" charset="0"/>
              </a:rPr>
              <a:t>A</a:t>
            </a:r>
            <a:r>
              <a:rPr lang="pt-BR" sz="3400" i="1" dirty="0" smtClean="0">
                <a:solidFill>
                  <a:srgbClr val="7030A0"/>
                </a:solidFill>
                <a:latin typeface="Berlin Sans FB Demi" pitchFamily="34" charset="0"/>
              </a:rPr>
              <a:t>R</a:t>
            </a:r>
            <a:r>
              <a:rPr lang="pt-BR" sz="3400" i="1" dirty="0" smtClean="0">
                <a:solidFill>
                  <a:srgbClr val="FF00FF"/>
                </a:solidFill>
                <a:latin typeface="Berlin Sans FB Demi" pitchFamily="34" charset="0"/>
              </a:rPr>
              <a:t>D</a:t>
            </a:r>
            <a:r>
              <a:rPr lang="pt-BR" sz="3400" i="1" dirty="0" smtClean="0">
                <a:solidFill>
                  <a:srgbClr val="00B0F0"/>
                </a:solidFill>
                <a:latin typeface="Berlin Sans FB Demi" pitchFamily="34" charset="0"/>
              </a:rPr>
              <a:t>Á</a:t>
            </a:r>
            <a:r>
              <a:rPr lang="pt-BR" sz="3400" i="1" dirty="0" smtClean="0">
                <a:solidFill>
                  <a:srgbClr val="92D050"/>
                </a:solidFill>
                <a:latin typeface="Berlin Sans FB Demi" pitchFamily="34" charset="0"/>
              </a:rPr>
              <a:t>P</a:t>
            </a:r>
            <a:r>
              <a:rPr lang="pt-BR" sz="3400" i="1" dirty="0" smtClean="0">
                <a:solidFill>
                  <a:srgbClr val="FF6600"/>
                </a:solidFill>
                <a:latin typeface="Berlin Sans FB Demi" pitchFamily="34" charset="0"/>
              </a:rPr>
              <a:t>I</a:t>
            </a:r>
            <a:r>
              <a:rPr lang="pt-BR" sz="3400" i="1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O</a:t>
            </a:r>
            <a:r>
              <a:rPr lang="pt-BR" sz="3400" i="1" dirty="0" smtClean="0">
                <a:latin typeface="Berlin Sans FB Demi" pitchFamily="34" charset="0"/>
              </a:rPr>
              <a:t> </a:t>
            </a:r>
            <a:r>
              <a:rPr lang="pt-BR" sz="3400" i="1" dirty="0" smtClean="0">
                <a:solidFill>
                  <a:srgbClr val="00B050"/>
                </a:solidFill>
                <a:latin typeface="Berlin Sans FB Demi" pitchFamily="34" charset="0"/>
              </a:rPr>
              <a:t>S</a:t>
            </a:r>
            <a:r>
              <a:rPr lang="pt-BR" sz="3400" i="1" dirty="0" smtClean="0">
                <a:solidFill>
                  <a:srgbClr val="FF0000"/>
                </a:solidFill>
                <a:latin typeface="Berlin Sans FB Demi" pitchFamily="34" charset="0"/>
              </a:rPr>
              <a:t>E</a:t>
            </a:r>
            <a:r>
              <a:rPr lang="pt-BR" sz="3400" i="1" dirty="0" smtClean="0">
                <a:solidFill>
                  <a:srgbClr val="7030A0"/>
                </a:solidFill>
                <a:latin typeface="Berlin Sans FB Demi" pitchFamily="34" charset="0"/>
              </a:rPr>
              <a:t>M</a:t>
            </a:r>
            <a:r>
              <a:rPr lang="pt-BR" sz="3400" i="1" dirty="0" smtClean="0">
                <a:solidFill>
                  <a:srgbClr val="00B0F0"/>
                </a:solidFill>
                <a:latin typeface="Berlin Sans FB Demi" pitchFamily="34" charset="0"/>
              </a:rPr>
              <a:t>A</a:t>
            </a:r>
            <a:r>
              <a:rPr lang="pt-BR" sz="3400" i="1" dirty="0" smtClean="0">
                <a:solidFill>
                  <a:srgbClr val="92D050"/>
                </a:solidFill>
                <a:latin typeface="Berlin Sans FB Demi" pitchFamily="34" charset="0"/>
              </a:rPr>
              <a:t>N</a:t>
            </a:r>
            <a:r>
              <a:rPr lang="pt-BR" sz="3400" i="1" dirty="0" smtClean="0">
                <a:solidFill>
                  <a:srgbClr val="FF6600"/>
                </a:solidFill>
                <a:latin typeface="Berlin Sans FB Demi" pitchFamily="34" charset="0"/>
              </a:rPr>
              <a:t>A</a:t>
            </a:r>
            <a:r>
              <a:rPr lang="pt-BR" sz="3400" i="1" dirty="0" smtClean="0">
                <a:solidFill>
                  <a:srgbClr val="002060"/>
                </a:solidFill>
                <a:latin typeface="Berlin Sans FB Demi" pitchFamily="34" charset="0"/>
              </a:rPr>
              <a:t>L - NATALINA(manhã)</a:t>
            </a:r>
            <a:endParaRPr lang="pt-BR" sz="3400" i="1" dirty="0">
              <a:latin typeface="Berlin Sans FB Demi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504" y="2158616"/>
            <a:ext cx="17281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MACARRÃO COM MOLHO DE </a:t>
            </a:r>
          </a:p>
          <a:p>
            <a:pPr algn="ctr"/>
            <a:r>
              <a:rPr lang="pt-BR" dirty="0" smtClean="0"/>
              <a:t>CARNE OU FRANGO </a:t>
            </a:r>
          </a:p>
          <a:p>
            <a:pPr algn="ctr"/>
            <a:r>
              <a:rPr lang="pt-BR" dirty="0" smtClean="0"/>
              <a:t>COM </a:t>
            </a:r>
          </a:p>
          <a:p>
            <a:pPr algn="ctr"/>
            <a:r>
              <a:rPr lang="pt-BR" dirty="0" smtClean="0"/>
              <a:t>SALADA DE </a:t>
            </a:r>
          </a:p>
          <a:p>
            <a:pPr algn="ctr"/>
            <a:r>
              <a:rPr lang="pt-BR" dirty="0" smtClean="0"/>
              <a:t>LEGUMES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907704" y="2060848"/>
            <a:ext cx="172819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ARROZ, ESTROGONOFE DE </a:t>
            </a:r>
            <a:r>
              <a:rPr lang="pt-BR" sz="1600" dirty="0" smtClean="0"/>
              <a:t>CARNE/FRANGO </a:t>
            </a:r>
          </a:p>
          <a:p>
            <a:pPr algn="ctr"/>
            <a:r>
              <a:rPr lang="pt-BR" sz="1600" dirty="0" smtClean="0"/>
              <a:t>E </a:t>
            </a:r>
            <a:r>
              <a:rPr lang="pt-BR" sz="1600" dirty="0"/>
              <a:t>SALADA </a:t>
            </a:r>
            <a:endParaRPr lang="pt-BR" sz="1600" dirty="0" smtClean="0"/>
          </a:p>
          <a:p>
            <a:pPr algn="ctr"/>
            <a:r>
              <a:rPr lang="pt-BR" sz="1600" dirty="0" smtClean="0"/>
              <a:t>OU  </a:t>
            </a:r>
          </a:p>
          <a:p>
            <a:pPr algn="ctr"/>
            <a:r>
              <a:rPr lang="pt-BR" sz="1600" dirty="0" smtClean="0"/>
              <a:t>ARROZ,</a:t>
            </a:r>
          </a:p>
          <a:p>
            <a:pPr algn="ctr"/>
            <a:r>
              <a:rPr lang="pt-BR" sz="1600" dirty="0" smtClean="0"/>
              <a:t> POLENTA COM FRANGO OU CARNE MOÍDA  E SALADA REFOGADA</a:t>
            </a:r>
          </a:p>
          <a:p>
            <a:pPr algn="ctr"/>
            <a:r>
              <a:rPr lang="pt-BR" sz="1600" dirty="0" smtClean="0"/>
              <a:t>OU</a:t>
            </a:r>
          </a:p>
          <a:p>
            <a:pPr algn="ctr"/>
            <a:r>
              <a:rPr lang="pt-BR" sz="1600" dirty="0" smtClean="0"/>
              <a:t> ARROZ </a:t>
            </a:r>
            <a:r>
              <a:rPr lang="pt-BR" sz="1600" smtClean="0"/>
              <a:t>TEMPERADO </a:t>
            </a:r>
            <a:endParaRPr lang="pt-BR" sz="1600" smtClean="0"/>
          </a:p>
          <a:p>
            <a:pPr algn="ctr"/>
            <a:r>
              <a:rPr lang="pt-BR" sz="1600" smtClean="0"/>
              <a:t>+ </a:t>
            </a:r>
            <a:endParaRPr lang="pt-BR" sz="1600" dirty="0"/>
          </a:p>
          <a:p>
            <a:pPr algn="ctr"/>
            <a:r>
              <a:rPr lang="pt-BR" sz="1600" dirty="0" smtClean="0"/>
              <a:t>SUCO</a:t>
            </a:r>
            <a:endParaRPr lang="pt-BR" sz="1600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3707904" y="2178000"/>
            <a:ext cx="17281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ARROZ, </a:t>
            </a:r>
          </a:p>
          <a:p>
            <a:pPr algn="ctr"/>
            <a:r>
              <a:rPr lang="pt-BR" dirty="0" smtClean="0"/>
              <a:t>FEIJÃO CARIOCA OU PRETO, CARNE/FRANGO/PORCO </a:t>
            </a:r>
          </a:p>
          <a:p>
            <a:pPr algn="ctr"/>
            <a:r>
              <a:rPr lang="pt-BR" dirty="0" smtClean="0"/>
              <a:t>E </a:t>
            </a:r>
          </a:p>
          <a:p>
            <a:pPr algn="ctr"/>
            <a:r>
              <a:rPr lang="pt-BR" dirty="0" smtClean="0"/>
              <a:t>SALADA</a:t>
            </a:r>
          </a:p>
          <a:p>
            <a:pPr algn="ctr"/>
            <a:r>
              <a:rPr lang="pt-BR" dirty="0" smtClean="0"/>
              <a:t>+</a:t>
            </a:r>
          </a:p>
          <a:p>
            <a:pPr algn="ctr"/>
            <a:r>
              <a:rPr lang="pt-BR" dirty="0" smtClean="0"/>
              <a:t>FRUTA </a:t>
            </a:r>
            <a:endParaRPr lang="pt-BR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5508104" y="2195115"/>
            <a:ext cx="17281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PÃO FRANCÊS COM MANTEIGA, REQUEIJÃO OU CARNE </a:t>
            </a:r>
            <a:r>
              <a:rPr lang="pt-BR" dirty="0" smtClean="0"/>
              <a:t>MOÍDA </a:t>
            </a:r>
            <a:endParaRPr lang="pt-BR" dirty="0" smtClean="0"/>
          </a:p>
          <a:p>
            <a:pPr algn="ctr"/>
            <a:r>
              <a:rPr lang="pt-BR" dirty="0" smtClean="0"/>
              <a:t>+ </a:t>
            </a:r>
          </a:p>
          <a:p>
            <a:pPr algn="ctr"/>
            <a:r>
              <a:rPr lang="pt-BR" dirty="0" smtClean="0"/>
              <a:t>SUCO OU CHÁ OU LEITE COM CHOCOLATE</a:t>
            </a:r>
          </a:p>
          <a:p>
            <a:pPr algn="ctr"/>
            <a:r>
              <a:rPr lang="pt-BR" dirty="0" smtClean="0"/>
              <a:t>+ </a:t>
            </a:r>
          </a:p>
          <a:p>
            <a:pPr algn="ctr"/>
            <a:r>
              <a:rPr lang="pt-BR" dirty="0" smtClean="0"/>
              <a:t>FRUTA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380312" y="2195115"/>
            <a:ext cx="16561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SOPA COM LEGUMES E CARNE OU FRANGO</a:t>
            </a:r>
          </a:p>
          <a:p>
            <a:pPr algn="ctr"/>
            <a:r>
              <a:rPr lang="pt-BR" dirty="0" smtClean="0"/>
              <a:t>+</a:t>
            </a:r>
          </a:p>
          <a:p>
            <a:pPr algn="ctr"/>
            <a:r>
              <a:rPr lang="pt-BR" dirty="0" smtClean="0"/>
              <a:t>FRUTA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01993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82</Words>
  <Application>Microsoft Office PowerPoint</Application>
  <PresentationFormat>Apresentação na tela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10</cp:revision>
  <cp:lastPrinted>2024-03-25T17:37:53Z</cp:lastPrinted>
  <dcterms:created xsi:type="dcterms:W3CDTF">2024-02-29T17:50:27Z</dcterms:created>
  <dcterms:modified xsi:type="dcterms:W3CDTF">2024-03-25T17:42:50Z</dcterms:modified>
</cp:coreProperties>
</file>