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7503" y="188640"/>
            <a:ext cx="89259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5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5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5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5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5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5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5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500" i="1" dirty="0" smtClean="0">
                <a:latin typeface="Berlin Sans FB Demi" pitchFamily="34" charset="0"/>
              </a:rPr>
              <a:t> </a:t>
            </a:r>
            <a:r>
              <a:rPr lang="pt-BR" sz="35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5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5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5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5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5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500" i="1" dirty="0" smtClean="0">
                <a:solidFill>
                  <a:srgbClr val="002060"/>
                </a:solidFill>
                <a:latin typeface="Berlin Sans FB Demi" pitchFamily="34" charset="0"/>
              </a:rPr>
              <a:t>L </a:t>
            </a:r>
            <a:r>
              <a:rPr lang="pt-BR" sz="3500" i="1" dirty="0" smtClean="0">
                <a:solidFill>
                  <a:srgbClr val="002060"/>
                </a:solidFill>
                <a:latin typeface="Berlin Sans FB Demi" pitchFamily="34" charset="0"/>
              </a:rPr>
              <a:t>– SANTO CARRARO</a:t>
            </a:r>
            <a:endParaRPr lang="pt-BR" sz="35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62090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</a:t>
            </a:r>
            <a:r>
              <a:rPr lang="pt-BR" dirty="0"/>
              <a:t>FRANCÊS COM REQUEIJÃO OU MANTEIGA</a:t>
            </a:r>
          </a:p>
          <a:p>
            <a:pPr algn="ctr"/>
            <a:r>
              <a:rPr lang="pt-BR" dirty="0"/>
              <a:t>OU CARNE MOÍDA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/>
              <a:t>SUCO OU </a:t>
            </a:r>
            <a:r>
              <a:rPr lang="pt-BR" dirty="0" smtClean="0"/>
              <a:t>CHÁ OU LEITE COM CHOCOLATE</a:t>
            </a:r>
            <a:endParaRPr lang="pt-BR" dirty="0"/>
          </a:p>
          <a:p>
            <a:pPr algn="ctr"/>
            <a:r>
              <a:rPr lang="pt-BR" dirty="0"/>
              <a:t> 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924931" y="2087609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MACARRÃO COM </a:t>
            </a:r>
          </a:p>
          <a:p>
            <a:pPr algn="ctr"/>
            <a:r>
              <a:rPr lang="pt-BR" dirty="0"/>
              <a:t>CARNE OU FRANGO COM SALADA </a:t>
            </a:r>
            <a:r>
              <a:rPr lang="pt-BR" dirty="0" smtClean="0"/>
              <a:t>OU</a:t>
            </a:r>
          </a:p>
          <a:p>
            <a:pPr algn="ctr"/>
            <a:r>
              <a:rPr lang="pt-BR" dirty="0"/>
              <a:t>ARROZ TEMPERADO COM CARNE OU FRANGO </a:t>
            </a:r>
            <a:r>
              <a:rPr lang="pt-BR" dirty="0" smtClean="0"/>
              <a:t>OU PORCO E </a:t>
            </a:r>
            <a:r>
              <a:rPr lang="pt-BR" dirty="0"/>
              <a:t>LEGUMES</a:t>
            </a:r>
          </a:p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29719" y="2060848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 DOCE </a:t>
            </a:r>
          </a:p>
          <a:p>
            <a:pPr algn="ctr"/>
            <a:r>
              <a:rPr lang="pt-BR" dirty="0" smtClean="0"/>
              <a:t>OU</a:t>
            </a:r>
          </a:p>
          <a:p>
            <a:pPr algn="ctr"/>
            <a:r>
              <a:rPr lang="pt-BR" dirty="0" smtClean="0"/>
              <a:t>CANJICA</a:t>
            </a:r>
          </a:p>
          <a:p>
            <a:pPr algn="ctr"/>
            <a:r>
              <a:rPr lang="pt-BR" dirty="0" smtClean="0"/>
              <a:t>OU BOLO DE CENOURA/</a:t>
            </a:r>
          </a:p>
          <a:p>
            <a:pPr algn="ctr"/>
            <a:r>
              <a:rPr lang="pt-BR" dirty="0" smtClean="0"/>
              <a:t>CHOCOLATE/</a:t>
            </a:r>
          </a:p>
          <a:p>
            <a:pPr algn="ctr"/>
            <a:r>
              <a:rPr lang="pt-BR" dirty="0" smtClean="0"/>
              <a:t>FUBÁ OU PIPOCA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CHÁ OU SUCO OU </a:t>
            </a:r>
          </a:p>
          <a:p>
            <a:pPr algn="ctr"/>
            <a:r>
              <a:rPr lang="pt-BR" dirty="0" smtClean="0"/>
              <a:t>FRUTA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82674" y="2060848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ARROZ, </a:t>
            </a:r>
            <a:r>
              <a:rPr lang="pt-BR" dirty="0" smtClean="0"/>
              <a:t>FEIJÃO CARIOCA/PRETO COM CARNE </a:t>
            </a:r>
            <a:r>
              <a:rPr lang="pt-BR" dirty="0"/>
              <a:t>OU FRANGO OU PORCO </a:t>
            </a:r>
          </a:p>
          <a:p>
            <a:pPr algn="ctr"/>
            <a:r>
              <a:rPr lang="pt-BR" dirty="0" smtClean="0"/>
              <a:t>OU</a:t>
            </a:r>
          </a:p>
          <a:p>
            <a:pPr algn="ctr"/>
            <a:r>
              <a:rPr lang="pt-BR" dirty="0" smtClean="0"/>
              <a:t>ARROZ </a:t>
            </a:r>
            <a:r>
              <a:rPr lang="pt-BR" dirty="0" smtClean="0"/>
              <a:t>COM ESTROGONOFE </a:t>
            </a:r>
            <a:r>
              <a:rPr lang="pt-BR" dirty="0" smtClean="0"/>
              <a:t>DE CARNE </a:t>
            </a:r>
            <a:r>
              <a:rPr lang="pt-BR" dirty="0" smtClean="0"/>
              <a:t>OU FRANGO </a:t>
            </a:r>
            <a:endParaRPr lang="pt-BR" dirty="0" smtClean="0"/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SALADA </a:t>
            </a:r>
          </a:p>
          <a:p>
            <a:pPr algn="ctr"/>
            <a:r>
              <a:rPr lang="pt-BR" dirty="0" smtClean="0"/>
              <a:t>+</a:t>
            </a:r>
            <a:endParaRPr lang="pt-BR" dirty="0" smtClean="0"/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77295" y="2062090"/>
            <a:ext cx="16561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PÃO FRANCÊS COM REQUEIJÃO OU MANTEIGA</a:t>
            </a:r>
          </a:p>
          <a:p>
            <a:pPr algn="ctr"/>
            <a:r>
              <a:rPr lang="pt-BR" dirty="0"/>
              <a:t>OU CARNE MOÍDA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 smtClean="0"/>
              <a:t>LEITE COM CHOCOLATE </a:t>
            </a:r>
            <a:r>
              <a:rPr lang="pt-BR" dirty="0"/>
              <a:t>OU </a:t>
            </a:r>
            <a:r>
              <a:rPr lang="pt-BR" dirty="0" smtClean="0"/>
              <a:t>IOGURTE OU SUCO</a:t>
            </a:r>
            <a:endParaRPr lang="pt-BR" dirty="0" smtClean="0"/>
          </a:p>
          <a:p>
            <a:pPr algn="ctr"/>
            <a:r>
              <a:rPr lang="pt-BR" dirty="0" smtClean="0"/>
              <a:t>+ </a:t>
            </a:r>
            <a:endParaRPr lang="pt-BR" dirty="0"/>
          </a:p>
          <a:p>
            <a:pPr algn="ctr"/>
            <a:r>
              <a:rPr lang="pt-BR" dirty="0"/>
              <a:t>FRUTA </a:t>
            </a:r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102</Words>
  <Application>Microsoft Office PowerPoint</Application>
  <PresentationFormat>Apresentação na tela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13</cp:revision>
  <cp:lastPrinted>2024-04-30T20:23:17Z</cp:lastPrinted>
  <dcterms:created xsi:type="dcterms:W3CDTF">2024-02-29T17:50:27Z</dcterms:created>
  <dcterms:modified xsi:type="dcterms:W3CDTF">2024-04-30T20:23:52Z</dcterms:modified>
</cp:coreProperties>
</file>