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CC66FF"/>
    <a:srgbClr val="FF00FF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79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1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7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1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8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2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1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11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3999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-1" y="172436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i="1" dirty="0" smtClean="0">
                <a:solidFill>
                  <a:srgbClr val="00B050"/>
                </a:solidFill>
                <a:latin typeface="Berlin Sans FB Demi" pitchFamily="34" charset="0"/>
              </a:rPr>
              <a:t>C</a:t>
            </a:r>
            <a:r>
              <a:rPr lang="pt-BR" sz="3200" i="1" dirty="0" smtClean="0">
                <a:solidFill>
                  <a:srgbClr val="FF0000"/>
                </a:solidFill>
                <a:latin typeface="Berlin Sans FB Demi" pitchFamily="34" charset="0"/>
              </a:rPr>
              <a:t>A</a:t>
            </a:r>
            <a:r>
              <a:rPr lang="pt-BR" sz="3200" i="1" dirty="0" smtClean="0">
                <a:solidFill>
                  <a:srgbClr val="7030A0"/>
                </a:solidFill>
                <a:latin typeface="Berlin Sans FB Demi" pitchFamily="34" charset="0"/>
              </a:rPr>
              <a:t>R</a:t>
            </a:r>
            <a:r>
              <a:rPr lang="pt-BR" sz="3200" i="1" dirty="0" smtClean="0">
                <a:solidFill>
                  <a:srgbClr val="FF00FF"/>
                </a:solidFill>
                <a:latin typeface="Berlin Sans FB Demi" pitchFamily="34" charset="0"/>
              </a:rPr>
              <a:t>D</a:t>
            </a:r>
            <a:r>
              <a:rPr lang="pt-BR" sz="3200" i="1" dirty="0" smtClean="0">
                <a:solidFill>
                  <a:srgbClr val="00B0F0"/>
                </a:solidFill>
                <a:latin typeface="Berlin Sans FB Demi" pitchFamily="34" charset="0"/>
              </a:rPr>
              <a:t>Á</a:t>
            </a:r>
            <a:r>
              <a:rPr lang="pt-BR" sz="3200" i="1" dirty="0" smtClean="0">
                <a:solidFill>
                  <a:srgbClr val="92D050"/>
                </a:solidFill>
                <a:latin typeface="Berlin Sans FB Demi" pitchFamily="34" charset="0"/>
              </a:rPr>
              <a:t>P</a:t>
            </a:r>
            <a:r>
              <a:rPr lang="pt-BR" sz="3200" i="1" dirty="0" smtClean="0">
                <a:solidFill>
                  <a:srgbClr val="FF6600"/>
                </a:solidFill>
                <a:latin typeface="Berlin Sans FB Demi" pitchFamily="34" charset="0"/>
              </a:rPr>
              <a:t>I</a:t>
            </a:r>
            <a:r>
              <a:rPr lang="pt-BR" sz="32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O</a:t>
            </a:r>
            <a:r>
              <a:rPr lang="pt-BR" sz="3200" i="1" dirty="0" smtClean="0">
                <a:latin typeface="Berlin Sans FB Demi" pitchFamily="34" charset="0"/>
              </a:rPr>
              <a:t> </a:t>
            </a:r>
            <a:r>
              <a:rPr lang="pt-BR" sz="3200" i="1" dirty="0" smtClean="0">
                <a:solidFill>
                  <a:srgbClr val="00B050"/>
                </a:solidFill>
                <a:latin typeface="Berlin Sans FB Demi" pitchFamily="34" charset="0"/>
              </a:rPr>
              <a:t>S</a:t>
            </a:r>
            <a:r>
              <a:rPr lang="pt-BR" sz="3200" i="1" dirty="0" smtClean="0">
                <a:solidFill>
                  <a:srgbClr val="FF0000"/>
                </a:solidFill>
                <a:latin typeface="Berlin Sans FB Demi" pitchFamily="34" charset="0"/>
              </a:rPr>
              <a:t>E</a:t>
            </a:r>
            <a:r>
              <a:rPr lang="pt-BR" sz="3200" i="1" dirty="0" smtClean="0">
                <a:solidFill>
                  <a:srgbClr val="7030A0"/>
                </a:solidFill>
                <a:latin typeface="Berlin Sans FB Demi" pitchFamily="34" charset="0"/>
              </a:rPr>
              <a:t>M</a:t>
            </a:r>
            <a:r>
              <a:rPr lang="pt-BR" sz="3200" i="1" dirty="0" smtClean="0">
                <a:solidFill>
                  <a:srgbClr val="00B0F0"/>
                </a:solidFill>
                <a:latin typeface="Berlin Sans FB Demi" pitchFamily="34" charset="0"/>
              </a:rPr>
              <a:t>A</a:t>
            </a:r>
            <a:r>
              <a:rPr lang="pt-BR" sz="3200" i="1" dirty="0" smtClean="0">
                <a:solidFill>
                  <a:srgbClr val="92D050"/>
                </a:solidFill>
                <a:latin typeface="Berlin Sans FB Demi" pitchFamily="34" charset="0"/>
              </a:rPr>
              <a:t>N</a:t>
            </a:r>
            <a:r>
              <a:rPr lang="pt-BR" sz="3200" i="1" dirty="0" smtClean="0">
                <a:solidFill>
                  <a:srgbClr val="FF6600"/>
                </a:solidFill>
                <a:latin typeface="Berlin Sans FB Demi" pitchFamily="34" charset="0"/>
              </a:rPr>
              <a:t>A</a:t>
            </a:r>
            <a:r>
              <a:rPr lang="pt-BR" sz="3200" i="1" dirty="0" smtClean="0">
                <a:solidFill>
                  <a:srgbClr val="002060"/>
                </a:solidFill>
                <a:latin typeface="Berlin Sans FB Demi" pitchFamily="34" charset="0"/>
              </a:rPr>
              <a:t>L </a:t>
            </a:r>
            <a:r>
              <a:rPr lang="pt-BR" sz="3200" i="1" dirty="0" smtClean="0">
                <a:solidFill>
                  <a:srgbClr val="002060"/>
                </a:solidFill>
                <a:latin typeface="Berlin Sans FB Demi" pitchFamily="34" charset="0"/>
              </a:rPr>
              <a:t>– SANTA TEREZINHA</a:t>
            </a:r>
            <a:endParaRPr lang="pt-BR" sz="3200" i="1" dirty="0">
              <a:latin typeface="Berlin Sans FB Dem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2087392"/>
            <a:ext cx="172819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PÃO FRANCÊS COM MANTEIGA OU REQUEIJÃO </a:t>
            </a:r>
          </a:p>
          <a:p>
            <a:pPr algn="ctr"/>
            <a:r>
              <a:rPr lang="pt-BR" sz="1400" dirty="0" smtClean="0"/>
              <a:t>+ </a:t>
            </a:r>
            <a:r>
              <a:rPr lang="pt-BR" sz="1400" dirty="0"/>
              <a:t>LEITE COM CHOCOLATE EM PÓ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ARROZ, FEIJÃO, </a:t>
            </a:r>
          </a:p>
          <a:p>
            <a:pPr algn="ctr"/>
            <a:r>
              <a:rPr lang="pt-BR" sz="1400" dirty="0"/>
              <a:t>POLENTA </a:t>
            </a:r>
            <a:r>
              <a:rPr lang="pt-BR" sz="1400" dirty="0" smtClean="0"/>
              <a:t>COM CARNE OU FRANGO AO MOLHO E </a:t>
            </a:r>
            <a:r>
              <a:rPr lang="pt-BR" sz="1400" dirty="0" smtClean="0"/>
              <a:t>SALADA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BOLACHA COM LEITE OU CHÁ OU IOGURTE</a:t>
            </a:r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SOPA DE POLENTA COM LEGUMES, CARNE OU FRANGO </a:t>
            </a:r>
          </a:p>
          <a:p>
            <a:endParaRPr lang="pt-BR" sz="1400" dirty="0"/>
          </a:p>
          <a:p>
            <a:endParaRPr lang="pt-BR" sz="1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835696" y="2096728"/>
            <a:ext cx="172819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PÃO FRANCÊS COM MANTEIGA OU REQUEIJÃO </a:t>
            </a:r>
          </a:p>
          <a:p>
            <a:pPr algn="ctr"/>
            <a:r>
              <a:rPr lang="pt-BR" sz="1400" dirty="0" smtClean="0"/>
              <a:t>+ </a:t>
            </a:r>
            <a:r>
              <a:rPr lang="pt-BR" sz="1400" dirty="0" smtClean="0"/>
              <a:t>LEITE </a:t>
            </a:r>
            <a:r>
              <a:rPr lang="pt-BR" sz="1400" dirty="0" smtClean="0"/>
              <a:t>COM CHOCOLATE EM PÓ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ARROZ, FEIJÃO, CARNE OU FRANGO OU PORCO, </a:t>
            </a:r>
            <a:endParaRPr lang="pt-BR" sz="1400" dirty="0" smtClean="0"/>
          </a:p>
          <a:p>
            <a:pPr algn="ctr"/>
            <a:r>
              <a:rPr lang="pt-BR" sz="1400" dirty="0" smtClean="0"/>
              <a:t> </a:t>
            </a:r>
            <a:r>
              <a:rPr lang="pt-BR" sz="1400" dirty="0" smtClean="0"/>
              <a:t>E SALADA 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FRUTA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SOPA DE MACARRÃO COM LEGUMES, CARNE OU FRANGO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707903" y="2073343"/>
            <a:ext cx="172819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PÃO FRANCÊS </a:t>
            </a:r>
            <a:r>
              <a:rPr lang="pt-BR" sz="1400" dirty="0" smtClean="0"/>
              <a:t>COM MANTEIGA OU REQUEIJÃO </a:t>
            </a:r>
          </a:p>
          <a:p>
            <a:pPr algn="ctr"/>
            <a:r>
              <a:rPr lang="pt-BR" sz="1400" dirty="0" smtClean="0"/>
              <a:t>+ </a:t>
            </a:r>
            <a:r>
              <a:rPr lang="pt-BR" sz="1400" dirty="0"/>
              <a:t>LEITE COM CHOCOLATE EM PÓ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ARROZ, FEIJÃO,</a:t>
            </a:r>
          </a:p>
          <a:p>
            <a:pPr algn="ctr"/>
            <a:r>
              <a:rPr lang="pt-BR" sz="1400" dirty="0" smtClean="0"/>
              <a:t>ESTROGONOFFE DE CARNE OU FRANGO OU ARROZ TEMPERADO COM CARNE OU FRANGO OU PORCO E SALADA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FRUTA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ARROZ, CARNE OU FRANGO AO MOLHO E SALADA</a:t>
            </a:r>
            <a:endParaRPr lang="pt-BR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08104" y="2089566"/>
            <a:ext cx="17281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PÃO FRANCÊS COM MANTEIGA OU REQUEIJÃO </a:t>
            </a:r>
          </a:p>
          <a:p>
            <a:pPr algn="ctr"/>
            <a:r>
              <a:rPr lang="pt-BR" sz="1400" dirty="0" smtClean="0"/>
              <a:t>+ </a:t>
            </a:r>
            <a:r>
              <a:rPr lang="pt-BR" sz="1400" dirty="0"/>
              <a:t>LEITE COM CHOCOLATE EM PÓ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ARROZ, FEIJÃO, CARNE OU FRANGO OU PORCO COM BATATA OU MANDIOCA AO MOLHO E SALADA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FRUTA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 </a:t>
            </a:r>
            <a:r>
              <a:rPr lang="pt-BR" sz="1400" dirty="0"/>
              <a:t>SOPA DE MACARRÃO COM LEGUMES, CARNE OU FRANGO</a:t>
            </a:r>
          </a:p>
          <a:p>
            <a:pPr algn="ctr"/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7415808" y="2087393"/>
            <a:ext cx="16561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PÃO FRANCÊS COM MANTEIGA OU REQUEIJÃO </a:t>
            </a:r>
          </a:p>
          <a:p>
            <a:pPr algn="ctr"/>
            <a:r>
              <a:rPr lang="pt-BR" sz="1400" dirty="0" smtClean="0"/>
              <a:t>+ LEITE COM CHOCOLATE EM PÓ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/>
              <a:t>ARROZ, FEIJÃO, </a:t>
            </a:r>
            <a:r>
              <a:rPr lang="pt-BR" sz="1400" dirty="0" smtClean="0"/>
              <a:t>CARNE </a:t>
            </a:r>
            <a:r>
              <a:rPr lang="pt-BR" sz="1400" dirty="0"/>
              <a:t>OU FRANGO </a:t>
            </a:r>
            <a:r>
              <a:rPr lang="pt-BR" sz="1400" dirty="0" smtClean="0"/>
              <a:t>OU PORCO E </a:t>
            </a:r>
            <a:r>
              <a:rPr lang="pt-BR" sz="1400" dirty="0"/>
              <a:t>SALADA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FRUTA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PÃO </a:t>
            </a:r>
            <a:r>
              <a:rPr lang="pt-BR" sz="1400" dirty="0" smtClean="0"/>
              <a:t>FRANCÊS COM CARNE MOIDA OU </a:t>
            </a:r>
            <a:r>
              <a:rPr lang="pt-BR" sz="1400" dirty="0" smtClean="0"/>
              <a:t>REQUEIJÃO </a:t>
            </a:r>
            <a:r>
              <a:rPr lang="pt-BR" sz="1400" dirty="0" smtClean="0"/>
              <a:t>OU MANTEIGA E </a:t>
            </a:r>
            <a:r>
              <a:rPr lang="pt-BR" sz="1400" dirty="0" smtClean="0"/>
              <a:t>SUCO</a:t>
            </a:r>
            <a:endParaRPr lang="pt-BR" sz="1400" dirty="0" smtClean="0"/>
          </a:p>
          <a:p>
            <a:pPr algn="ctr"/>
            <a:r>
              <a:rPr lang="pt-BR" sz="1400" dirty="0" smtClean="0"/>
              <a:t>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370199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199</Words>
  <Application>Microsoft Office PowerPoint</Application>
  <PresentationFormat>Apresentação na tela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13</cp:revision>
  <cp:lastPrinted>2024-04-30T20:30:46Z</cp:lastPrinted>
  <dcterms:created xsi:type="dcterms:W3CDTF">2024-02-29T17:50:27Z</dcterms:created>
  <dcterms:modified xsi:type="dcterms:W3CDTF">2024-04-30T20:33:56Z</dcterms:modified>
</cp:coreProperties>
</file>